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7" r:id="rId2"/>
    <p:sldId id="296" r:id="rId3"/>
    <p:sldId id="297" r:id="rId4"/>
    <p:sldId id="300" r:id="rId5"/>
    <p:sldId id="298" r:id="rId6"/>
    <p:sldId id="299" r:id="rId7"/>
    <p:sldId id="301" r:id="rId8"/>
    <p:sldId id="306" r:id="rId9"/>
    <p:sldId id="302" r:id="rId10"/>
    <p:sldId id="303" r:id="rId11"/>
    <p:sldId id="304" r:id="rId12"/>
    <p:sldId id="305" r:id="rId13"/>
    <p:sldId id="307" r:id="rId14"/>
    <p:sldId id="25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C7C7C"/>
    <a:srgbClr val="38475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B301B821-A1FF-4177-AEE7-76D212191A09}" styleName="Средний стиль 1 — акцент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8A107856-5554-42FB-B03E-39F5DBC370BA}" styleName="Средний стиль 4 — акцент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6" d="100"/>
          <a:sy n="76" d="100"/>
        </p:scale>
        <p:origin x="75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A59A14-FB4F-46D7-BB86-17B009C5C9E1}" type="datetimeFigureOut">
              <a:rPr lang="en-GB" smtClean="0"/>
              <a:t>25/05/2025</a:t>
            </a:fld>
            <a:endParaRPr lang="en-GB"/>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58EC9A-B9BF-4F9E-9459-D1ED49BD7454}" type="slidenum">
              <a:rPr lang="en-GB" smtClean="0"/>
              <a:t>‹#›</a:t>
            </a:fld>
            <a:endParaRPr lang="en-GB"/>
          </a:p>
        </p:txBody>
      </p:sp>
    </p:spTree>
    <p:extLst>
      <p:ext uri="{BB962C8B-B14F-4D97-AF65-F5344CB8AC3E}">
        <p14:creationId xmlns:p14="http://schemas.microsoft.com/office/powerpoint/2010/main" val="28647030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GB"/>
          </a:p>
        </p:txBody>
      </p:sp>
      <p:sp>
        <p:nvSpPr>
          <p:cNvPr id="4" name="Номер слайда 3"/>
          <p:cNvSpPr>
            <a:spLocks noGrp="1"/>
          </p:cNvSpPr>
          <p:nvPr>
            <p:ph type="sldNum" sz="quarter" idx="5"/>
          </p:nvPr>
        </p:nvSpPr>
        <p:spPr/>
        <p:txBody>
          <a:bodyPr/>
          <a:lstStyle/>
          <a:p>
            <a:fld id="{CA58EC9A-B9BF-4F9E-9459-D1ED49BD7454}" type="slidenum">
              <a:rPr lang="en-GB" smtClean="0"/>
              <a:t>2</a:t>
            </a:fld>
            <a:endParaRPr lang="en-GB"/>
          </a:p>
        </p:txBody>
      </p:sp>
    </p:spTree>
    <p:extLst>
      <p:ext uri="{BB962C8B-B14F-4D97-AF65-F5344CB8AC3E}">
        <p14:creationId xmlns:p14="http://schemas.microsoft.com/office/powerpoint/2010/main" val="7090721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12FC5E-2DF9-FBAA-0BC4-71FDAA640D64}"/>
            </a:ext>
          </a:extLst>
        </p:cNvPr>
        <p:cNvGrpSpPr/>
        <p:nvPr/>
      </p:nvGrpSpPr>
      <p:grpSpPr>
        <a:xfrm>
          <a:off x="0" y="0"/>
          <a:ext cx="0" cy="0"/>
          <a:chOff x="0" y="0"/>
          <a:chExt cx="0" cy="0"/>
        </a:xfrm>
      </p:grpSpPr>
      <p:sp>
        <p:nvSpPr>
          <p:cNvPr id="2" name="Образ слайда 1">
            <a:extLst>
              <a:ext uri="{FF2B5EF4-FFF2-40B4-BE49-F238E27FC236}">
                <a16:creationId xmlns:a16="http://schemas.microsoft.com/office/drawing/2014/main" id="{DB3EEE31-D0A2-344D-D3CE-CB2E46F7C361}"/>
              </a:ext>
            </a:extLst>
          </p:cNvPr>
          <p:cNvSpPr>
            <a:spLocks noGrp="1" noRot="1" noChangeAspect="1"/>
          </p:cNvSpPr>
          <p:nvPr>
            <p:ph type="sldImg"/>
          </p:nvPr>
        </p:nvSpPr>
        <p:spPr/>
      </p:sp>
      <p:sp>
        <p:nvSpPr>
          <p:cNvPr id="3" name="Заметки 2">
            <a:extLst>
              <a:ext uri="{FF2B5EF4-FFF2-40B4-BE49-F238E27FC236}">
                <a16:creationId xmlns:a16="http://schemas.microsoft.com/office/drawing/2014/main" id="{841EF9B0-3E39-1BCE-8D2E-4D7979213DB0}"/>
              </a:ext>
            </a:extLst>
          </p:cNvPr>
          <p:cNvSpPr>
            <a:spLocks noGrp="1"/>
          </p:cNvSpPr>
          <p:nvPr>
            <p:ph type="body" idx="1"/>
          </p:nvPr>
        </p:nvSpPr>
        <p:spPr/>
        <p:txBody>
          <a:bodyPr/>
          <a:lstStyle/>
          <a:p>
            <a:endParaRPr lang="en-GB"/>
          </a:p>
        </p:txBody>
      </p:sp>
      <p:sp>
        <p:nvSpPr>
          <p:cNvPr id="4" name="Номер слайда 3">
            <a:extLst>
              <a:ext uri="{FF2B5EF4-FFF2-40B4-BE49-F238E27FC236}">
                <a16:creationId xmlns:a16="http://schemas.microsoft.com/office/drawing/2014/main" id="{EA476355-6937-69E2-58DE-6452B8C4A3D6}"/>
              </a:ext>
            </a:extLst>
          </p:cNvPr>
          <p:cNvSpPr>
            <a:spLocks noGrp="1"/>
          </p:cNvSpPr>
          <p:nvPr>
            <p:ph type="sldNum" sz="quarter" idx="5"/>
          </p:nvPr>
        </p:nvSpPr>
        <p:spPr/>
        <p:txBody>
          <a:bodyPr/>
          <a:lstStyle/>
          <a:p>
            <a:fld id="{CA58EC9A-B9BF-4F9E-9459-D1ED49BD7454}" type="slidenum">
              <a:rPr lang="en-GB" smtClean="0"/>
              <a:t>11</a:t>
            </a:fld>
            <a:endParaRPr lang="en-GB"/>
          </a:p>
        </p:txBody>
      </p:sp>
    </p:spTree>
    <p:extLst>
      <p:ext uri="{BB962C8B-B14F-4D97-AF65-F5344CB8AC3E}">
        <p14:creationId xmlns:p14="http://schemas.microsoft.com/office/powerpoint/2010/main" val="29146569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81D558-CB9A-B29E-D6BF-90E49C710286}"/>
            </a:ext>
          </a:extLst>
        </p:cNvPr>
        <p:cNvGrpSpPr/>
        <p:nvPr/>
      </p:nvGrpSpPr>
      <p:grpSpPr>
        <a:xfrm>
          <a:off x="0" y="0"/>
          <a:ext cx="0" cy="0"/>
          <a:chOff x="0" y="0"/>
          <a:chExt cx="0" cy="0"/>
        </a:xfrm>
      </p:grpSpPr>
      <p:sp>
        <p:nvSpPr>
          <p:cNvPr id="2" name="Образ слайда 1">
            <a:extLst>
              <a:ext uri="{FF2B5EF4-FFF2-40B4-BE49-F238E27FC236}">
                <a16:creationId xmlns:a16="http://schemas.microsoft.com/office/drawing/2014/main" id="{6CE4A29C-E206-FE81-6FAD-5746042489AC}"/>
              </a:ext>
            </a:extLst>
          </p:cNvPr>
          <p:cNvSpPr>
            <a:spLocks noGrp="1" noRot="1" noChangeAspect="1"/>
          </p:cNvSpPr>
          <p:nvPr>
            <p:ph type="sldImg"/>
          </p:nvPr>
        </p:nvSpPr>
        <p:spPr/>
      </p:sp>
      <p:sp>
        <p:nvSpPr>
          <p:cNvPr id="3" name="Заметки 2">
            <a:extLst>
              <a:ext uri="{FF2B5EF4-FFF2-40B4-BE49-F238E27FC236}">
                <a16:creationId xmlns:a16="http://schemas.microsoft.com/office/drawing/2014/main" id="{5430841B-06B8-292E-FD33-51FCEBBD85B2}"/>
              </a:ext>
            </a:extLst>
          </p:cNvPr>
          <p:cNvSpPr>
            <a:spLocks noGrp="1"/>
          </p:cNvSpPr>
          <p:nvPr>
            <p:ph type="body" idx="1"/>
          </p:nvPr>
        </p:nvSpPr>
        <p:spPr/>
        <p:txBody>
          <a:bodyPr/>
          <a:lstStyle/>
          <a:p>
            <a:endParaRPr lang="en-GB"/>
          </a:p>
        </p:txBody>
      </p:sp>
      <p:sp>
        <p:nvSpPr>
          <p:cNvPr id="4" name="Номер слайда 3">
            <a:extLst>
              <a:ext uri="{FF2B5EF4-FFF2-40B4-BE49-F238E27FC236}">
                <a16:creationId xmlns:a16="http://schemas.microsoft.com/office/drawing/2014/main" id="{50497EC2-D8FA-EFAB-15A0-1B702B2AD146}"/>
              </a:ext>
            </a:extLst>
          </p:cNvPr>
          <p:cNvSpPr>
            <a:spLocks noGrp="1"/>
          </p:cNvSpPr>
          <p:nvPr>
            <p:ph type="sldNum" sz="quarter" idx="5"/>
          </p:nvPr>
        </p:nvSpPr>
        <p:spPr/>
        <p:txBody>
          <a:bodyPr/>
          <a:lstStyle/>
          <a:p>
            <a:fld id="{CA58EC9A-B9BF-4F9E-9459-D1ED49BD7454}" type="slidenum">
              <a:rPr lang="en-GB" smtClean="0"/>
              <a:t>3</a:t>
            </a:fld>
            <a:endParaRPr lang="en-GB"/>
          </a:p>
        </p:txBody>
      </p:sp>
    </p:spTree>
    <p:extLst>
      <p:ext uri="{BB962C8B-B14F-4D97-AF65-F5344CB8AC3E}">
        <p14:creationId xmlns:p14="http://schemas.microsoft.com/office/powerpoint/2010/main" val="33828866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E4052C-997E-D772-3EA6-657B9E092343}"/>
            </a:ext>
          </a:extLst>
        </p:cNvPr>
        <p:cNvGrpSpPr/>
        <p:nvPr/>
      </p:nvGrpSpPr>
      <p:grpSpPr>
        <a:xfrm>
          <a:off x="0" y="0"/>
          <a:ext cx="0" cy="0"/>
          <a:chOff x="0" y="0"/>
          <a:chExt cx="0" cy="0"/>
        </a:xfrm>
      </p:grpSpPr>
      <p:sp>
        <p:nvSpPr>
          <p:cNvPr id="2" name="Образ слайда 1">
            <a:extLst>
              <a:ext uri="{FF2B5EF4-FFF2-40B4-BE49-F238E27FC236}">
                <a16:creationId xmlns:a16="http://schemas.microsoft.com/office/drawing/2014/main" id="{3A69CA36-BD81-9608-968A-3D7BDAE5600D}"/>
              </a:ext>
            </a:extLst>
          </p:cNvPr>
          <p:cNvSpPr>
            <a:spLocks noGrp="1" noRot="1" noChangeAspect="1"/>
          </p:cNvSpPr>
          <p:nvPr>
            <p:ph type="sldImg"/>
          </p:nvPr>
        </p:nvSpPr>
        <p:spPr/>
      </p:sp>
      <p:sp>
        <p:nvSpPr>
          <p:cNvPr id="3" name="Заметки 2">
            <a:extLst>
              <a:ext uri="{FF2B5EF4-FFF2-40B4-BE49-F238E27FC236}">
                <a16:creationId xmlns:a16="http://schemas.microsoft.com/office/drawing/2014/main" id="{A7D8C151-4EC5-6176-9028-131054F213C0}"/>
              </a:ext>
            </a:extLst>
          </p:cNvPr>
          <p:cNvSpPr>
            <a:spLocks noGrp="1"/>
          </p:cNvSpPr>
          <p:nvPr>
            <p:ph type="body" idx="1"/>
          </p:nvPr>
        </p:nvSpPr>
        <p:spPr/>
        <p:txBody>
          <a:bodyPr/>
          <a:lstStyle/>
          <a:p>
            <a:endParaRPr lang="en-GB"/>
          </a:p>
        </p:txBody>
      </p:sp>
      <p:sp>
        <p:nvSpPr>
          <p:cNvPr id="4" name="Номер слайда 3">
            <a:extLst>
              <a:ext uri="{FF2B5EF4-FFF2-40B4-BE49-F238E27FC236}">
                <a16:creationId xmlns:a16="http://schemas.microsoft.com/office/drawing/2014/main" id="{E7B98B43-2A5C-8193-0637-BDB5982030EC}"/>
              </a:ext>
            </a:extLst>
          </p:cNvPr>
          <p:cNvSpPr>
            <a:spLocks noGrp="1"/>
          </p:cNvSpPr>
          <p:nvPr>
            <p:ph type="sldNum" sz="quarter" idx="5"/>
          </p:nvPr>
        </p:nvSpPr>
        <p:spPr/>
        <p:txBody>
          <a:bodyPr/>
          <a:lstStyle/>
          <a:p>
            <a:fld id="{CA58EC9A-B9BF-4F9E-9459-D1ED49BD7454}" type="slidenum">
              <a:rPr lang="en-GB" smtClean="0"/>
              <a:t>4</a:t>
            </a:fld>
            <a:endParaRPr lang="en-GB"/>
          </a:p>
        </p:txBody>
      </p:sp>
    </p:spTree>
    <p:extLst>
      <p:ext uri="{BB962C8B-B14F-4D97-AF65-F5344CB8AC3E}">
        <p14:creationId xmlns:p14="http://schemas.microsoft.com/office/powerpoint/2010/main" val="30533463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D167BD-35AB-115E-C9DF-9D8D52A5D9F4}"/>
            </a:ext>
          </a:extLst>
        </p:cNvPr>
        <p:cNvGrpSpPr/>
        <p:nvPr/>
      </p:nvGrpSpPr>
      <p:grpSpPr>
        <a:xfrm>
          <a:off x="0" y="0"/>
          <a:ext cx="0" cy="0"/>
          <a:chOff x="0" y="0"/>
          <a:chExt cx="0" cy="0"/>
        </a:xfrm>
      </p:grpSpPr>
      <p:sp>
        <p:nvSpPr>
          <p:cNvPr id="2" name="Образ слайда 1">
            <a:extLst>
              <a:ext uri="{FF2B5EF4-FFF2-40B4-BE49-F238E27FC236}">
                <a16:creationId xmlns:a16="http://schemas.microsoft.com/office/drawing/2014/main" id="{6EDA4319-12D8-C539-E45F-D268FB9A1F25}"/>
              </a:ext>
            </a:extLst>
          </p:cNvPr>
          <p:cNvSpPr>
            <a:spLocks noGrp="1" noRot="1" noChangeAspect="1"/>
          </p:cNvSpPr>
          <p:nvPr>
            <p:ph type="sldImg"/>
          </p:nvPr>
        </p:nvSpPr>
        <p:spPr/>
      </p:sp>
      <p:sp>
        <p:nvSpPr>
          <p:cNvPr id="3" name="Заметки 2">
            <a:extLst>
              <a:ext uri="{FF2B5EF4-FFF2-40B4-BE49-F238E27FC236}">
                <a16:creationId xmlns:a16="http://schemas.microsoft.com/office/drawing/2014/main" id="{C34BEC2F-C962-0BFC-E0F2-89CFFA054907}"/>
              </a:ext>
            </a:extLst>
          </p:cNvPr>
          <p:cNvSpPr>
            <a:spLocks noGrp="1"/>
          </p:cNvSpPr>
          <p:nvPr>
            <p:ph type="body" idx="1"/>
          </p:nvPr>
        </p:nvSpPr>
        <p:spPr/>
        <p:txBody>
          <a:bodyPr/>
          <a:lstStyle/>
          <a:p>
            <a:endParaRPr lang="en-GB"/>
          </a:p>
        </p:txBody>
      </p:sp>
      <p:sp>
        <p:nvSpPr>
          <p:cNvPr id="4" name="Номер слайда 3">
            <a:extLst>
              <a:ext uri="{FF2B5EF4-FFF2-40B4-BE49-F238E27FC236}">
                <a16:creationId xmlns:a16="http://schemas.microsoft.com/office/drawing/2014/main" id="{909D1223-F9F7-6611-2B68-85FC70CA8F41}"/>
              </a:ext>
            </a:extLst>
          </p:cNvPr>
          <p:cNvSpPr>
            <a:spLocks noGrp="1"/>
          </p:cNvSpPr>
          <p:nvPr>
            <p:ph type="sldNum" sz="quarter" idx="5"/>
          </p:nvPr>
        </p:nvSpPr>
        <p:spPr/>
        <p:txBody>
          <a:bodyPr/>
          <a:lstStyle/>
          <a:p>
            <a:fld id="{CA58EC9A-B9BF-4F9E-9459-D1ED49BD7454}" type="slidenum">
              <a:rPr lang="en-GB" smtClean="0"/>
              <a:t>5</a:t>
            </a:fld>
            <a:endParaRPr lang="en-GB"/>
          </a:p>
        </p:txBody>
      </p:sp>
    </p:spTree>
    <p:extLst>
      <p:ext uri="{BB962C8B-B14F-4D97-AF65-F5344CB8AC3E}">
        <p14:creationId xmlns:p14="http://schemas.microsoft.com/office/powerpoint/2010/main" val="12061718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8C3BD1-C619-23F6-A769-0FA8C61CD23D}"/>
            </a:ext>
          </a:extLst>
        </p:cNvPr>
        <p:cNvGrpSpPr/>
        <p:nvPr/>
      </p:nvGrpSpPr>
      <p:grpSpPr>
        <a:xfrm>
          <a:off x="0" y="0"/>
          <a:ext cx="0" cy="0"/>
          <a:chOff x="0" y="0"/>
          <a:chExt cx="0" cy="0"/>
        </a:xfrm>
      </p:grpSpPr>
      <p:sp>
        <p:nvSpPr>
          <p:cNvPr id="2" name="Образ слайда 1">
            <a:extLst>
              <a:ext uri="{FF2B5EF4-FFF2-40B4-BE49-F238E27FC236}">
                <a16:creationId xmlns:a16="http://schemas.microsoft.com/office/drawing/2014/main" id="{27C992FF-354B-0BCC-09B1-AF35FFC06D22}"/>
              </a:ext>
            </a:extLst>
          </p:cNvPr>
          <p:cNvSpPr>
            <a:spLocks noGrp="1" noRot="1" noChangeAspect="1"/>
          </p:cNvSpPr>
          <p:nvPr>
            <p:ph type="sldImg"/>
          </p:nvPr>
        </p:nvSpPr>
        <p:spPr/>
      </p:sp>
      <p:sp>
        <p:nvSpPr>
          <p:cNvPr id="3" name="Заметки 2">
            <a:extLst>
              <a:ext uri="{FF2B5EF4-FFF2-40B4-BE49-F238E27FC236}">
                <a16:creationId xmlns:a16="http://schemas.microsoft.com/office/drawing/2014/main" id="{DF07C3DE-A1EF-7A1A-2A14-1705AAE4C77C}"/>
              </a:ext>
            </a:extLst>
          </p:cNvPr>
          <p:cNvSpPr>
            <a:spLocks noGrp="1"/>
          </p:cNvSpPr>
          <p:nvPr>
            <p:ph type="body" idx="1"/>
          </p:nvPr>
        </p:nvSpPr>
        <p:spPr/>
        <p:txBody>
          <a:bodyPr/>
          <a:lstStyle/>
          <a:p>
            <a:endParaRPr lang="en-GB"/>
          </a:p>
        </p:txBody>
      </p:sp>
      <p:sp>
        <p:nvSpPr>
          <p:cNvPr id="4" name="Номер слайда 3">
            <a:extLst>
              <a:ext uri="{FF2B5EF4-FFF2-40B4-BE49-F238E27FC236}">
                <a16:creationId xmlns:a16="http://schemas.microsoft.com/office/drawing/2014/main" id="{2EECC3AA-6B14-4DB8-DDFF-334BC22932D7}"/>
              </a:ext>
            </a:extLst>
          </p:cNvPr>
          <p:cNvSpPr>
            <a:spLocks noGrp="1"/>
          </p:cNvSpPr>
          <p:nvPr>
            <p:ph type="sldNum" sz="quarter" idx="5"/>
          </p:nvPr>
        </p:nvSpPr>
        <p:spPr/>
        <p:txBody>
          <a:bodyPr/>
          <a:lstStyle/>
          <a:p>
            <a:fld id="{CA58EC9A-B9BF-4F9E-9459-D1ED49BD7454}" type="slidenum">
              <a:rPr lang="en-GB" smtClean="0"/>
              <a:t>6</a:t>
            </a:fld>
            <a:endParaRPr lang="en-GB"/>
          </a:p>
        </p:txBody>
      </p:sp>
    </p:spTree>
    <p:extLst>
      <p:ext uri="{BB962C8B-B14F-4D97-AF65-F5344CB8AC3E}">
        <p14:creationId xmlns:p14="http://schemas.microsoft.com/office/powerpoint/2010/main" val="30478890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990C7C-F371-50E6-E4D8-E9890C42D478}"/>
            </a:ext>
          </a:extLst>
        </p:cNvPr>
        <p:cNvGrpSpPr/>
        <p:nvPr/>
      </p:nvGrpSpPr>
      <p:grpSpPr>
        <a:xfrm>
          <a:off x="0" y="0"/>
          <a:ext cx="0" cy="0"/>
          <a:chOff x="0" y="0"/>
          <a:chExt cx="0" cy="0"/>
        </a:xfrm>
      </p:grpSpPr>
      <p:sp>
        <p:nvSpPr>
          <p:cNvPr id="2" name="Образ слайда 1">
            <a:extLst>
              <a:ext uri="{FF2B5EF4-FFF2-40B4-BE49-F238E27FC236}">
                <a16:creationId xmlns:a16="http://schemas.microsoft.com/office/drawing/2014/main" id="{5D02E1CE-8DEA-B473-04E7-53F5C73739CC}"/>
              </a:ext>
            </a:extLst>
          </p:cNvPr>
          <p:cNvSpPr>
            <a:spLocks noGrp="1" noRot="1" noChangeAspect="1"/>
          </p:cNvSpPr>
          <p:nvPr>
            <p:ph type="sldImg"/>
          </p:nvPr>
        </p:nvSpPr>
        <p:spPr/>
      </p:sp>
      <p:sp>
        <p:nvSpPr>
          <p:cNvPr id="3" name="Заметки 2">
            <a:extLst>
              <a:ext uri="{FF2B5EF4-FFF2-40B4-BE49-F238E27FC236}">
                <a16:creationId xmlns:a16="http://schemas.microsoft.com/office/drawing/2014/main" id="{FC1334A5-3B0A-9A45-AEBA-D78570DE6BB8}"/>
              </a:ext>
            </a:extLst>
          </p:cNvPr>
          <p:cNvSpPr>
            <a:spLocks noGrp="1"/>
          </p:cNvSpPr>
          <p:nvPr>
            <p:ph type="body" idx="1"/>
          </p:nvPr>
        </p:nvSpPr>
        <p:spPr/>
        <p:txBody>
          <a:bodyPr/>
          <a:lstStyle/>
          <a:p>
            <a:endParaRPr lang="en-GB"/>
          </a:p>
        </p:txBody>
      </p:sp>
      <p:sp>
        <p:nvSpPr>
          <p:cNvPr id="4" name="Номер слайда 3">
            <a:extLst>
              <a:ext uri="{FF2B5EF4-FFF2-40B4-BE49-F238E27FC236}">
                <a16:creationId xmlns:a16="http://schemas.microsoft.com/office/drawing/2014/main" id="{B04CA501-2ED0-07D1-9A42-BC126DD2852B}"/>
              </a:ext>
            </a:extLst>
          </p:cNvPr>
          <p:cNvSpPr>
            <a:spLocks noGrp="1"/>
          </p:cNvSpPr>
          <p:nvPr>
            <p:ph type="sldNum" sz="quarter" idx="5"/>
          </p:nvPr>
        </p:nvSpPr>
        <p:spPr/>
        <p:txBody>
          <a:bodyPr/>
          <a:lstStyle/>
          <a:p>
            <a:fld id="{CA58EC9A-B9BF-4F9E-9459-D1ED49BD7454}" type="slidenum">
              <a:rPr lang="en-GB" smtClean="0"/>
              <a:t>7</a:t>
            </a:fld>
            <a:endParaRPr lang="en-GB"/>
          </a:p>
        </p:txBody>
      </p:sp>
    </p:spTree>
    <p:extLst>
      <p:ext uri="{BB962C8B-B14F-4D97-AF65-F5344CB8AC3E}">
        <p14:creationId xmlns:p14="http://schemas.microsoft.com/office/powerpoint/2010/main" val="33042295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4C9364-8AB5-E1D1-0B90-56D3B018B41B}"/>
            </a:ext>
          </a:extLst>
        </p:cNvPr>
        <p:cNvGrpSpPr/>
        <p:nvPr/>
      </p:nvGrpSpPr>
      <p:grpSpPr>
        <a:xfrm>
          <a:off x="0" y="0"/>
          <a:ext cx="0" cy="0"/>
          <a:chOff x="0" y="0"/>
          <a:chExt cx="0" cy="0"/>
        </a:xfrm>
      </p:grpSpPr>
      <p:sp>
        <p:nvSpPr>
          <p:cNvPr id="2" name="Образ слайда 1">
            <a:extLst>
              <a:ext uri="{FF2B5EF4-FFF2-40B4-BE49-F238E27FC236}">
                <a16:creationId xmlns:a16="http://schemas.microsoft.com/office/drawing/2014/main" id="{5F51BF0D-6E4E-8F23-E4B0-4D7F82B50942}"/>
              </a:ext>
            </a:extLst>
          </p:cNvPr>
          <p:cNvSpPr>
            <a:spLocks noGrp="1" noRot="1" noChangeAspect="1"/>
          </p:cNvSpPr>
          <p:nvPr>
            <p:ph type="sldImg"/>
          </p:nvPr>
        </p:nvSpPr>
        <p:spPr/>
      </p:sp>
      <p:sp>
        <p:nvSpPr>
          <p:cNvPr id="3" name="Заметки 2">
            <a:extLst>
              <a:ext uri="{FF2B5EF4-FFF2-40B4-BE49-F238E27FC236}">
                <a16:creationId xmlns:a16="http://schemas.microsoft.com/office/drawing/2014/main" id="{2CA076F5-24E4-6D3E-EC2C-7C62E5B96A79}"/>
              </a:ext>
            </a:extLst>
          </p:cNvPr>
          <p:cNvSpPr>
            <a:spLocks noGrp="1"/>
          </p:cNvSpPr>
          <p:nvPr>
            <p:ph type="body" idx="1"/>
          </p:nvPr>
        </p:nvSpPr>
        <p:spPr/>
        <p:txBody>
          <a:bodyPr/>
          <a:lstStyle/>
          <a:p>
            <a:endParaRPr lang="en-GB"/>
          </a:p>
        </p:txBody>
      </p:sp>
      <p:sp>
        <p:nvSpPr>
          <p:cNvPr id="4" name="Номер слайда 3">
            <a:extLst>
              <a:ext uri="{FF2B5EF4-FFF2-40B4-BE49-F238E27FC236}">
                <a16:creationId xmlns:a16="http://schemas.microsoft.com/office/drawing/2014/main" id="{E4CFD093-5106-620D-CC39-B35E1919B374}"/>
              </a:ext>
            </a:extLst>
          </p:cNvPr>
          <p:cNvSpPr>
            <a:spLocks noGrp="1"/>
          </p:cNvSpPr>
          <p:nvPr>
            <p:ph type="sldNum" sz="quarter" idx="5"/>
          </p:nvPr>
        </p:nvSpPr>
        <p:spPr/>
        <p:txBody>
          <a:bodyPr/>
          <a:lstStyle/>
          <a:p>
            <a:fld id="{CA58EC9A-B9BF-4F9E-9459-D1ED49BD7454}" type="slidenum">
              <a:rPr lang="en-GB" smtClean="0"/>
              <a:t>8</a:t>
            </a:fld>
            <a:endParaRPr lang="en-GB"/>
          </a:p>
        </p:txBody>
      </p:sp>
    </p:spTree>
    <p:extLst>
      <p:ext uri="{BB962C8B-B14F-4D97-AF65-F5344CB8AC3E}">
        <p14:creationId xmlns:p14="http://schemas.microsoft.com/office/powerpoint/2010/main" val="4222932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2767DC-C9D7-8143-7EC3-E3326C8D886B}"/>
            </a:ext>
          </a:extLst>
        </p:cNvPr>
        <p:cNvGrpSpPr/>
        <p:nvPr/>
      </p:nvGrpSpPr>
      <p:grpSpPr>
        <a:xfrm>
          <a:off x="0" y="0"/>
          <a:ext cx="0" cy="0"/>
          <a:chOff x="0" y="0"/>
          <a:chExt cx="0" cy="0"/>
        </a:xfrm>
      </p:grpSpPr>
      <p:sp>
        <p:nvSpPr>
          <p:cNvPr id="2" name="Образ слайда 1">
            <a:extLst>
              <a:ext uri="{FF2B5EF4-FFF2-40B4-BE49-F238E27FC236}">
                <a16:creationId xmlns:a16="http://schemas.microsoft.com/office/drawing/2014/main" id="{6B8F88F9-8DF0-48B4-09E5-752C0B94DE8B}"/>
              </a:ext>
            </a:extLst>
          </p:cNvPr>
          <p:cNvSpPr>
            <a:spLocks noGrp="1" noRot="1" noChangeAspect="1"/>
          </p:cNvSpPr>
          <p:nvPr>
            <p:ph type="sldImg"/>
          </p:nvPr>
        </p:nvSpPr>
        <p:spPr/>
      </p:sp>
      <p:sp>
        <p:nvSpPr>
          <p:cNvPr id="3" name="Заметки 2">
            <a:extLst>
              <a:ext uri="{FF2B5EF4-FFF2-40B4-BE49-F238E27FC236}">
                <a16:creationId xmlns:a16="http://schemas.microsoft.com/office/drawing/2014/main" id="{F939ED5C-F2CD-B326-BCF2-4E4B5D34520F}"/>
              </a:ext>
            </a:extLst>
          </p:cNvPr>
          <p:cNvSpPr>
            <a:spLocks noGrp="1"/>
          </p:cNvSpPr>
          <p:nvPr>
            <p:ph type="body" idx="1"/>
          </p:nvPr>
        </p:nvSpPr>
        <p:spPr/>
        <p:txBody>
          <a:bodyPr/>
          <a:lstStyle/>
          <a:p>
            <a:endParaRPr lang="en-GB"/>
          </a:p>
        </p:txBody>
      </p:sp>
      <p:sp>
        <p:nvSpPr>
          <p:cNvPr id="4" name="Номер слайда 3">
            <a:extLst>
              <a:ext uri="{FF2B5EF4-FFF2-40B4-BE49-F238E27FC236}">
                <a16:creationId xmlns:a16="http://schemas.microsoft.com/office/drawing/2014/main" id="{E80EEBC7-F96A-B888-3EE9-A1A3DD927E75}"/>
              </a:ext>
            </a:extLst>
          </p:cNvPr>
          <p:cNvSpPr>
            <a:spLocks noGrp="1"/>
          </p:cNvSpPr>
          <p:nvPr>
            <p:ph type="sldNum" sz="quarter" idx="5"/>
          </p:nvPr>
        </p:nvSpPr>
        <p:spPr/>
        <p:txBody>
          <a:bodyPr/>
          <a:lstStyle/>
          <a:p>
            <a:fld id="{CA58EC9A-B9BF-4F9E-9459-D1ED49BD7454}" type="slidenum">
              <a:rPr lang="en-GB" smtClean="0"/>
              <a:t>9</a:t>
            </a:fld>
            <a:endParaRPr lang="en-GB"/>
          </a:p>
        </p:txBody>
      </p:sp>
    </p:spTree>
    <p:extLst>
      <p:ext uri="{BB962C8B-B14F-4D97-AF65-F5344CB8AC3E}">
        <p14:creationId xmlns:p14="http://schemas.microsoft.com/office/powerpoint/2010/main" val="37023089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511B39-F4F7-0776-9534-5E1A6FCD694F}"/>
            </a:ext>
          </a:extLst>
        </p:cNvPr>
        <p:cNvGrpSpPr/>
        <p:nvPr/>
      </p:nvGrpSpPr>
      <p:grpSpPr>
        <a:xfrm>
          <a:off x="0" y="0"/>
          <a:ext cx="0" cy="0"/>
          <a:chOff x="0" y="0"/>
          <a:chExt cx="0" cy="0"/>
        </a:xfrm>
      </p:grpSpPr>
      <p:sp>
        <p:nvSpPr>
          <p:cNvPr id="2" name="Образ слайда 1">
            <a:extLst>
              <a:ext uri="{FF2B5EF4-FFF2-40B4-BE49-F238E27FC236}">
                <a16:creationId xmlns:a16="http://schemas.microsoft.com/office/drawing/2014/main" id="{E0AEDFB4-C8B5-5947-6AC0-18397200EE6C}"/>
              </a:ext>
            </a:extLst>
          </p:cNvPr>
          <p:cNvSpPr>
            <a:spLocks noGrp="1" noRot="1" noChangeAspect="1"/>
          </p:cNvSpPr>
          <p:nvPr>
            <p:ph type="sldImg"/>
          </p:nvPr>
        </p:nvSpPr>
        <p:spPr/>
      </p:sp>
      <p:sp>
        <p:nvSpPr>
          <p:cNvPr id="3" name="Заметки 2">
            <a:extLst>
              <a:ext uri="{FF2B5EF4-FFF2-40B4-BE49-F238E27FC236}">
                <a16:creationId xmlns:a16="http://schemas.microsoft.com/office/drawing/2014/main" id="{2324B650-421C-9975-3687-7EC19AEE631C}"/>
              </a:ext>
            </a:extLst>
          </p:cNvPr>
          <p:cNvSpPr>
            <a:spLocks noGrp="1"/>
          </p:cNvSpPr>
          <p:nvPr>
            <p:ph type="body" idx="1"/>
          </p:nvPr>
        </p:nvSpPr>
        <p:spPr/>
        <p:txBody>
          <a:bodyPr/>
          <a:lstStyle/>
          <a:p>
            <a:endParaRPr lang="en-GB"/>
          </a:p>
        </p:txBody>
      </p:sp>
      <p:sp>
        <p:nvSpPr>
          <p:cNvPr id="4" name="Номер слайда 3">
            <a:extLst>
              <a:ext uri="{FF2B5EF4-FFF2-40B4-BE49-F238E27FC236}">
                <a16:creationId xmlns:a16="http://schemas.microsoft.com/office/drawing/2014/main" id="{BF5E4379-7595-CE18-4612-4E67E115CA22}"/>
              </a:ext>
            </a:extLst>
          </p:cNvPr>
          <p:cNvSpPr>
            <a:spLocks noGrp="1"/>
          </p:cNvSpPr>
          <p:nvPr>
            <p:ph type="sldNum" sz="quarter" idx="5"/>
          </p:nvPr>
        </p:nvSpPr>
        <p:spPr/>
        <p:txBody>
          <a:bodyPr/>
          <a:lstStyle/>
          <a:p>
            <a:fld id="{CA58EC9A-B9BF-4F9E-9459-D1ED49BD7454}" type="slidenum">
              <a:rPr lang="en-GB" smtClean="0"/>
              <a:t>10</a:t>
            </a:fld>
            <a:endParaRPr lang="en-GB"/>
          </a:p>
        </p:txBody>
      </p:sp>
    </p:spTree>
    <p:extLst>
      <p:ext uri="{BB962C8B-B14F-4D97-AF65-F5344CB8AC3E}">
        <p14:creationId xmlns:p14="http://schemas.microsoft.com/office/powerpoint/2010/main" val="32047125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21AFDC9-61B2-8D9B-ACD3-0D0E161C70CC}"/>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GB"/>
          </a:p>
        </p:txBody>
      </p:sp>
      <p:sp>
        <p:nvSpPr>
          <p:cNvPr id="3" name="Подзаголовок 2">
            <a:extLst>
              <a:ext uri="{FF2B5EF4-FFF2-40B4-BE49-F238E27FC236}">
                <a16:creationId xmlns:a16="http://schemas.microsoft.com/office/drawing/2014/main" id="{1616DA29-9FE3-5045-F6BE-23F6A437F08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GB"/>
          </a:p>
        </p:txBody>
      </p:sp>
      <p:sp>
        <p:nvSpPr>
          <p:cNvPr id="4" name="Дата 3">
            <a:extLst>
              <a:ext uri="{FF2B5EF4-FFF2-40B4-BE49-F238E27FC236}">
                <a16:creationId xmlns:a16="http://schemas.microsoft.com/office/drawing/2014/main" id="{B601D933-0203-9829-01A8-0BA01DE24172}"/>
              </a:ext>
            </a:extLst>
          </p:cNvPr>
          <p:cNvSpPr>
            <a:spLocks noGrp="1"/>
          </p:cNvSpPr>
          <p:nvPr>
            <p:ph type="dt" sz="half" idx="10"/>
          </p:nvPr>
        </p:nvSpPr>
        <p:spPr/>
        <p:txBody>
          <a:bodyPr/>
          <a:lstStyle/>
          <a:p>
            <a:fld id="{1577A806-4355-4465-8B4D-D058BBBC2750}" type="datetimeFigureOut">
              <a:rPr lang="en-GB" smtClean="0"/>
              <a:t>25/05/2025</a:t>
            </a:fld>
            <a:endParaRPr lang="en-GB"/>
          </a:p>
        </p:txBody>
      </p:sp>
      <p:sp>
        <p:nvSpPr>
          <p:cNvPr id="5" name="Нижний колонтитул 4">
            <a:extLst>
              <a:ext uri="{FF2B5EF4-FFF2-40B4-BE49-F238E27FC236}">
                <a16:creationId xmlns:a16="http://schemas.microsoft.com/office/drawing/2014/main" id="{4679C62B-3D82-5498-C84A-5919E83849CC}"/>
              </a:ext>
            </a:extLst>
          </p:cNvPr>
          <p:cNvSpPr>
            <a:spLocks noGrp="1"/>
          </p:cNvSpPr>
          <p:nvPr>
            <p:ph type="ftr" sz="quarter" idx="11"/>
          </p:nvPr>
        </p:nvSpPr>
        <p:spPr/>
        <p:txBody>
          <a:bodyPr/>
          <a:lstStyle/>
          <a:p>
            <a:endParaRPr lang="en-GB"/>
          </a:p>
        </p:txBody>
      </p:sp>
      <p:sp>
        <p:nvSpPr>
          <p:cNvPr id="6" name="Номер слайда 5">
            <a:extLst>
              <a:ext uri="{FF2B5EF4-FFF2-40B4-BE49-F238E27FC236}">
                <a16:creationId xmlns:a16="http://schemas.microsoft.com/office/drawing/2014/main" id="{7C86571D-65A3-3028-D3DD-30A57E544B7F}"/>
              </a:ext>
            </a:extLst>
          </p:cNvPr>
          <p:cNvSpPr>
            <a:spLocks noGrp="1"/>
          </p:cNvSpPr>
          <p:nvPr>
            <p:ph type="sldNum" sz="quarter" idx="12"/>
          </p:nvPr>
        </p:nvSpPr>
        <p:spPr/>
        <p:txBody>
          <a:bodyPr/>
          <a:lstStyle/>
          <a:p>
            <a:fld id="{8E05B91F-C590-4596-B8D4-27C8B9DD4AAD}" type="slidenum">
              <a:rPr lang="en-GB" smtClean="0"/>
              <a:t>‹#›</a:t>
            </a:fld>
            <a:endParaRPr lang="en-GB"/>
          </a:p>
        </p:txBody>
      </p:sp>
    </p:spTree>
    <p:extLst>
      <p:ext uri="{BB962C8B-B14F-4D97-AF65-F5344CB8AC3E}">
        <p14:creationId xmlns:p14="http://schemas.microsoft.com/office/powerpoint/2010/main" val="11443500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B6CCDA8-AFA6-5F0B-0C72-0BF759F68914}"/>
              </a:ext>
            </a:extLst>
          </p:cNvPr>
          <p:cNvSpPr>
            <a:spLocks noGrp="1"/>
          </p:cNvSpPr>
          <p:nvPr>
            <p:ph type="title"/>
          </p:nvPr>
        </p:nvSpPr>
        <p:spPr/>
        <p:txBody>
          <a:bodyPr/>
          <a:lstStyle/>
          <a:p>
            <a:r>
              <a:rPr lang="ru-RU"/>
              <a:t>Образец заголовка</a:t>
            </a:r>
            <a:endParaRPr lang="en-GB"/>
          </a:p>
        </p:txBody>
      </p:sp>
      <p:sp>
        <p:nvSpPr>
          <p:cNvPr id="3" name="Вертикальный текст 2">
            <a:extLst>
              <a:ext uri="{FF2B5EF4-FFF2-40B4-BE49-F238E27FC236}">
                <a16:creationId xmlns:a16="http://schemas.microsoft.com/office/drawing/2014/main" id="{55299B75-266F-D949-7E0D-825249758E4F}"/>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Дата 3">
            <a:extLst>
              <a:ext uri="{FF2B5EF4-FFF2-40B4-BE49-F238E27FC236}">
                <a16:creationId xmlns:a16="http://schemas.microsoft.com/office/drawing/2014/main" id="{B172309D-6D2C-6D5A-BA39-08C74C28794C}"/>
              </a:ext>
            </a:extLst>
          </p:cNvPr>
          <p:cNvSpPr>
            <a:spLocks noGrp="1"/>
          </p:cNvSpPr>
          <p:nvPr>
            <p:ph type="dt" sz="half" idx="10"/>
          </p:nvPr>
        </p:nvSpPr>
        <p:spPr/>
        <p:txBody>
          <a:bodyPr/>
          <a:lstStyle/>
          <a:p>
            <a:fld id="{1577A806-4355-4465-8B4D-D058BBBC2750}" type="datetimeFigureOut">
              <a:rPr lang="en-GB" smtClean="0"/>
              <a:t>25/05/2025</a:t>
            </a:fld>
            <a:endParaRPr lang="en-GB"/>
          </a:p>
        </p:txBody>
      </p:sp>
      <p:sp>
        <p:nvSpPr>
          <p:cNvPr id="5" name="Нижний колонтитул 4">
            <a:extLst>
              <a:ext uri="{FF2B5EF4-FFF2-40B4-BE49-F238E27FC236}">
                <a16:creationId xmlns:a16="http://schemas.microsoft.com/office/drawing/2014/main" id="{E46631F4-C953-04D3-E60E-BBBAA355A8F1}"/>
              </a:ext>
            </a:extLst>
          </p:cNvPr>
          <p:cNvSpPr>
            <a:spLocks noGrp="1"/>
          </p:cNvSpPr>
          <p:nvPr>
            <p:ph type="ftr" sz="quarter" idx="11"/>
          </p:nvPr>
        </p:nvSpPr>
        <p:spPr/>
        <p:txBody>
          <a:bodyPr/>
          <a:lstStyle/>
          <a:p>
            <a:endParaRPr lang="en-GB"/>
          </a:p>
        </p:txBody>
      </p:sp>
      <p:sp>
        <p:nvSpPr>
          <p:cNvPr id="6" name="Номер слайда 5">
            <a:extLst>
              <a:ext uri="{FF2B5EF4-FFF2-40B4-BE49-F238E27FC236}">
                <a16:creationId xmlns:a16="http://schemas.microsoft.com/office/drawing/2014/main" id="{78A2D972-FB55-7AA7-057E-CB8E2E57E3D3}"/>
              </a:ext>
            </a:extLst>
          </p:cNvPr>
          <p:cNvSpPr>
            <a:spLocks noGrp="1"/>
          </p:cNvSpPr>
          <p:nvPr>
            <p:ph type="sldNum" sz="quarter" idx="12"/>
          </p:nvPr>
        </p:nvSpPr>
        <p:spPr/>
        <p:txBody>
          <a:bodyPr/>
          <a:lstStyle/>
          <a:p>
            <a:fld id="{8E05B91F-C590-4596-B8D4-27C8B9DD4AAD}" type="slidenum">
              <a:rPr lang="en-GB" smtClean="0"/>
              <a:t>‹#›</a:t>
            </a:fld>
            <a:endParaRPr lang="en-GB"/>
          </a:p>
        </p:txBody>
      </p:sp>
    </p:spTree>
    <p:extLst>
      <p:ext uri="{BB962C8B-B14F-4D97-AF65-F5344CB8AC3E}">
        <p14:creationId xmlns:p14="http://schemas.microsoft.com/office/powerpoint/2010/main" val="8723146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D7C84577-8810-36EE-2D75-733A0D9EC4B6}"/>
              </a:ext>
            </a:extLst>
          </p:cNvPr>
          <p:cNvSpPr>
            <a:spLocks noGrp="1"/>
          </p:cNvSpPr>
          <p:nvPr>
            <p:ph type="title" orient="vert"/>
          </p:nvPr>
        </p:nvSpPr>
        <p:spPr>
          <a:xfrm>
            <a:off x="8724900" y="365125"/>
            <a:ext cx="2628900" cy="5811838"/>
          </a:xfrm>
        </p:spPr>
        <p:txBody>
          <a:bodyPr vert="eaVert"/>
          <a:lstStyle/>
          <a:p>
            <a:r>
              <a:rPr lang="ru-RU"/>
              <a:t>Образец заголовка</a:t>
            </a:r>
            <a:endParaRPr lang="en-GB"/>
          </a:p>
        </p:txBody>
      </p:sp>
      <p:sp>
        <p:nvSpPr>
          <p:cNvPr id="3" name="Вертикальный текст 2">
            <a:extLst>
              <a:ext uri="{FF2B5EF4-FFF2-40B4-BE49-F238E27FC236}">
                <a16:creationId xmlns:a16="http://schemas.microsoft.com/office/drawing/2014/main" id="{694783FC-689A-8E47-B1D8-F87224A02F13}"/>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Дата 3">
            <a:extLst>
              <a:ext uri="{FF2B5EF4-FFF2-40B4-BE49-F238E27FC236}">
                <a16:creationId xmlns:a16="http://schemas.microsoft.com/office/drawing/2014/main" id="{94A488E1-8A46-C79B-6E1A-539D2477F9EB}"/>
              </a:ext>
            </a:extLst>
          </p:cNvPr>
          <p:cNvSpPr>
            <a:spLocks noGrp="1"/>
          </p:cNvSpPr>
          <p:nvPr>
            <p:ph type="dt" sz="half" idx="10"/>
          </p:nvPr>
        </p:nvSpPr>
        <p:spPr/>
        <p:txBody>
          <a:bodyPr/>
          <a:lstStyle/>
          <a:p>
            <a:fld id="{1577A806-4355-4465-8B4D-D058BBBC2750}" type="datetimeFigureOut">
              <a:rPr lang="en-GB" smtClean="0"/>
              <a:t>25/05/2025</a:t>
            </a:fld>
            <a:endParaRPr lang="en-GB"/>
          </a:p>
        </p:txBody>
      </p:sp>
      <p:sp>
        <p:nvSpPr>
          <p:cNvPr id="5" name="Нижний колонтитул 4">
            <a:extLst>
              <a:ext uri="{FF2B5EF4-FFF2-40B4-BE49-F238E27FC236}">
                <a16:creationId xmlns:a16="http://schemas.microsoft.com/office/drawing/2014/main" id="{C36CDED9-0F40-3ACB-D1AD-F372706D24B5}"/>
              </a:ext>
            </a:extLst>
          </p:cNvPr>
          <p:cNvSpPr>
            <a:spLocks noGrp="1"/>
          </p:cNvSpPr>
          <p:nvPr>
            <p:ph type="ftr" sz="quarter" idx="11"/>
          </p:nvPr>
        </p:nvSpPr>
        <p:spPr/>
        <p:txBody>
          <a:bodyPr/>
          <a:lstStyle/>
          <a:p>
            <a:endParaRPr lang="en-GB"/>
          </a:p>
        </p:txBody>
      </p:sp>
      <p:sp>
        <p:nvSpPr>
          <p:cNvPr id="6" name="Номер слайда 5">
            <a:extLst>
              <a:ext uri="{FF2B5EF4-FFF2-40B4-BE49-F238E27FC236}">
                <a16:creationId xmlns:a16="http://schemas.microsoft.com/office/drawing/2014/main" id="{E05C84D9-0354-D865-4E98-20B4801F3351}"/>
              </a:ext>
            </a:extLst>
          </p:cNvPr>
          <p:cNvSpPr>
            <a:spLocks noGrp="1"/>
          </p:cNvSpPr>
          <p:nvPr>
            <p:ph type="sldNum" sz="quarter" idx="12"/>
          </p:nvPr>
        </p:nvSpPr>
        <p:spPr/>
        <p:txBody>
          <a:bodyPr/>
          <a:lstStyle/>
          <a:p>
            <a:fld id="{8E05B91F-C590-4596-B8D4-27C8B9DD4AAD}" type="slidenum">
              <a:rPr lang="en-GB" smtClean="0"/>
              <a:t>‹#›</a:t>
            </a:fld>
            <a:endParaRPr lang="en-GB"/>
          </a:p>
        </p:txBody>
      </p:sp>
    </p:spTree>
    <p:extLst>
      <p:ext uri="{BB962C8B-B14F-4D97-AF65-F5344CB8AC3E}">
        <p14:creationId xmlns:p14="http://schemas.microsoft.com/office/powerpoint/2010/main" val="27866250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F8C2DED-6D00-C9E6-128A-69B3C18F0359}"/>
              </a:ext>
            </a:extLst>
          </p:cNvPr>
          <p:cNvSpPr>
            <a:spLocks noGrp="1"/>
          </p:cNvSpPr>
          <p:nvPr>
            <p:ph type="title"/>
          </p:nvPr>
        </p:nvSpPr>
        <p:spPr/>
        <p:txBody>
          <a:bodyPr/>
          <a:lstStyle/>
          <a:p>
            <a:r>
              <a:rPr lang="ru-RU"/>
              <a:t>Образец заголовка</a:t>
            </a:r>
            <a:endParaRPr lang="en-GB"/>
          </a:p>
        </p:txBody>
      </p:sp>
      <p:sp>
        <p:nvSpPr>
          <p:cNvPr id="3" name="Объект 2">
            <a:extLst>
              <a:ext uri="{FF2B5EF4-FFF2-40B4-BE49-F238E27FC236}">
                <a16:creationId xmlns:a16="http://schemas.microsoft.com/office/drawing/2014/main" id="{4AFE06BB-F1ED-E8FA-BCDD-D69EFBA34EA2}"/>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Дата 3">
            <a:extLst>
              <a:ext uri="{FF2B5EF4-FFF2-40B4-BE49-F238E27FC236}">
                <a16:creationId xmlns:a16="http://schemas.microsoft.com/office/drawing/2014/main" id="{F57FAF52-41AC-AFDE-6864-16F73AA39A21}"/>
              </a:ext>
            </a:extLst>
          </p:cNvPr>
          <p:cNvSpPr>
            <a:spLocks noGrp="1"/>
          </p:cNvSpPr>
          <p:nvPr>
            <p:ph type="dt" sz="half" idx="10"/>
          </p:nvPr>
        </p:nvSpPr>
        <p:spPr/>
        <p:txBody>
          <a:bodyPr/>
          <a:lstStyle/>
          <a:p>
            <a:fld id="{1577A806-4355-4465-8B4D-D058BBBC2750}" type="datetimeFigureOut">
              <a:rPr lang="en-GB" smtClean="0"/>
              <a:t>25/05/2025</a:t>
            </a:fld>
            <a:endParaRPr lang="en-GB"/>
          </a:p>
        </p:txBody>
      </p:sp>
      <p:sp>
        <p:nvSpPr>
          <p:cNvPr id="5" name="Нижний колонтитул 4">
            <a:extLst>
              <a:ext uri="{FF2B5EF4-FFF2-40B4-BE49-F238E27FC236}">
                <a16:creationId xmlns:a16="http://schemas.microsoft.com/office/drawing/2014/main" id="{EA86757F-84DC-1AD8-A8C8-88D8C7C3E2E1}"/>
              </a:ext>
            </a:extLst>
          </p:cNvPr>
          <p:cNvSpPr>
            <a:spLocks noGrp="1"/>
          </p:cNvSpPr>
          <p:nvPr>
            <p:ph type="ftr" sz="quarter" idx="11"/>
          </p:nvPr>
        </p:nvSpPr>
        <p:spPr/>
        <p:txBody>
          <a:bodyPr/>
          <a:lstStyle/>
          <a:p>
            <a:endParaRPr lang="en-GB"/>
          </a:p>
        </p:txBody>
      </p:sp>
      <p:sp>
        <p:nvSpPr>
          <p:cNvPr id="6" name="Номер слайда 5">
            <a:extLst>
              <a:ext uri="{FF2B5EF4-FFF2-40B4-BE49-F238E27FC236}">
                <a16:creationId xmlns:a16="http://schemas.microsoft.com/office/drawing/2014/main" id="{E088F7FF-BFEE-6AA5-D87E-D3169D686500}"/>
              </a:ext>
            </a:extLst>
          </p:cNvPr>
          <p:cNvSpPr>
            <a:spLocks noGrp="1"/>
          </p:cNvSpPr>
          <p:nvPr>
            <p:ph type="sldNum" sz="quarter" idx="12"/>
          </p:nvPr>
        </p:nvSpPr>
        <p:spPr/>
        <p:txBody>
          <a:bodyPr/>
          <a:lstStyle/>
          <a:p>
            <a:fld id="{8E05B91F-C590-4596-B8D4-27C8B9DD4AAD}" type="slidenum">
              <a:rPr lang="en-GB" smtClean="0"/>
              <a:t>‹#›</a:t>
            </a:fld>
            <a:endParaRPr lang="en-GB"/>
          </a:p>
        </p:txBody>
      </p:sp>
    </p:spTree>
    <p:extLst>
      <p:ext uri="{BB962C8B-B14F-4D97-AF65-F5344CB8AC3E}">
        <p14:creationId xmlns:p14="http://schemas.microsoft.com/office/powerpoint/2010/main" val="39971845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F388689-FA39-206B-255C-B588C63E0B4A}"/>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endParaRPr lang="en-GB"/>
          </a:p>
        </p:txBody>
      </p:sp>
      <p:sp>
        <p:nvSpPr>
          <p:cNvPr id="3" name="Текст 2">
            <a:extLst>
              <a:ext uri="{FF2B5EF4-FFF2-40B4-BE49-F238E27FC236}">
                <a16:creationId xmlns:a16="http://schemas.microsoft.com/office/drawing/2014/main" id="{FFA039CF-385E-3256-41E0-1BF397AB02D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7A9CC0D6-6F0D-6A0B-18EC-14E1C9C9E6E7}"/>
              </a:ext>
            </a:extLst>
          </p:cNvPr>
          <p:cNvSpPr>
            <a:spLocks noGrp="1"/>
          </p:cNvSpPr>
          <p:nvPr>
            <p:ph type="dt" sz="half" idx="10"/>
          </p:nvPr>
        </p:nvSpPr>
        <p:spPr/>
        <p:txBody>
          <a:bodyPr/>
          <a:lstStyle/>
          <a:p>
            <a:fld id="{1577A806-4355-4465-8B4D-D058BBBC2750}" type="datetimeFigureOut">
              <a:rPr lang="en-GB" smtClean="0"/>
              <a:t>25/05/2025</a:t>
            </a:fld>
            <a:endParaRPr lang="en-GB"/>
          </a:p>
        </p:txBody>
      </p:sp>
      <p:sp>
        <p:nvSpPr>
          <p:cNvPr id="5" name="Нижний колонтитул 4">
            <a:extLst>
              <a:ext uri="{FF2B5EF4-FFF2-40B4-BE49-F238E27FC236}">
                <a16:creationId xmlns:a16="http://schemas.microsoft.com/office/drawing/2014/main" id="{4527D747-BEB2-36E0-182C-2CE0B49B63D8}"/>
              </a:ext>
            </a:extLst>
          </p:cNvPr>
          <p:cNvSpPr>
            <a:spLocks noGrp="1"/>
          </p:cNvSpPr>
          <p:nvPr>
            <p:ph type="ftr" sz="quarter" idx="11"/>
          </p:nvPr>
        </p:nvSpPr>
        <p:spPr/>
        <p:txBody>
          <a:bodyPr/>
          <a:lstStyle/>
          <a:p>
            <a:endParaRPr lang="en-GB"/>
          </a:p>
        </p:txBody>
      </p:sp>
      <p:sp>
        <p:nvSpPr>
          <p:cNvPr id="6" name="Номер слайда 5">
            <a:extLst>
              <a:ext uri="{FF2B5EF4-FFF2-40B4-BE49-F238E27FC236}">
                <a16:creationId xmlns:a16="http://schemas.microsoft.com/office/drawing/2014/main" id="{A2B10E00-AC6D-08B9-C36E-3F00DBB55621}"/>
              </a:ext>
            </a:extLst>
          </p:cNvPr>
          <p:cNvSpPr>
            <a:spLocks noGrp="1"/>
          </p:cNvSpPr>
          <p:nvPr>
            <p:ph type="sldNum" sz="quarter" idx="12"/>
          </p:nvPr>
        </p:nvSpPr>
        <p:spPr/>
        <p:txBody>
          <a:bodyPr/>
          <a:lstStyle/>
          <a:p>
            <a:fld id="{8E05B91F-C590-4596-B8D4-27C8B9DD4AAD}" type="slidenum">
              <a:rPr lang="en-GB" smtClean="0"/>
              <a:t>‹#›</a:t>
            </a:fld>
            <a:endParaRPr lang="en-GB"/>
          </a:p>
        </p:txBody>
      </p:sp>
    </p:spTree>
    <p:extLst>
      <p:ext uri="{BB962C8B-B14F-4D97-AF65-F5344CB8AC3E}">
        <p14:creationId xmlns:p14="http://schemas.microsoft.com/office/powerpoint/2010/main" val="18638546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A1098B9-F605-A42F-7B68-643DA719380C}"/>
              </a:ext>
            </a:extLst>
          </p:cNvPr>
          <p:cNvSpPr>
            <a:spLocks noGrp="1"/>
          </p:cNvSpPr>
          <p:nvPr>
            <p:ph type="title"/>
          </p:nvPr>
        </p:nvSpPr>
        <p:spPr/>
        <p:txBody>
          <a:bodyPr/>
          <a:lstStyle/>
          <a:p>
            <a:r>
              <a:rPr lang="ru-RU"/>
              <a:t>Образец заголовка</a:t>
            </a:r>
            <a:endParaRPr lang="en-GB"/>
          </a:p>
        </p:txBody>
      </p:sp>
      <p:sp>
        <p:nvSpPr>
          <p:cNvPr id="3" name="Объект 2">
            <a:extLst>
              <a:ext uri="{FF2B5EF4-FFF2-40B4-BE49-F238E27FC236}">
                <a16:creationId xmlns:a16="http://schemas.microsoft.com/office/drawing/2014/main" id="{AB04CC36-C398-E558-9B53-389C4E2B624B}"/>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Объект 3">
            <a:extLst>
              <a:ext uri="{FF2B5EF4-FFF2-40B4-BE49-F238E27FC236}">
                <a16:creationId xmlns:a16="http://schemas.microsoft.com/office/drawing/2014/main" id="{59151034-9AA2-4AE1-B240-79BA7E8D2B30}"/>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5" name="Дата 4">
            <a:extLst>
              <a:ext uri="{FF2B5EF4-FFF2-40B4-BE49-F238E27FC236}">
                <a16:creationId xmlns:a16="http://schemas.microsoft.com/office/drawing/2014/main" id="{7B7F6EF0-C3E6-5629-78C7-AD6DCF7D8369}"/>
              </a:ext>
            </a:extLst>
          </p:cNvPr>
          <p:cNvSpPr>
            <a:spLocks noGrp="1"/>
          </p:cNvSpPr>
          <p:nvPr>
            <p:ph type="dt" sz="half" idx="10"/>
          </p:nvPr>
        </p:nvSpPr>
        <p:spPr/>
        <p:txBody>
          <a:bodyPr/>
          <a:lstStyle/>
          <a:p>
            <a:fld id="{1577A806-4355-4465-8B4D-D058BBBC2750}" type="datetimeFigureOut">
              <a:rPr lang="en-GB" smtClean="0"/>
              <a:t>25/05/2025</a:t>
            </a:fld>
            <a:endParaRPr lang="en-GB"/>
          </a:p>
        </p:txBody>
      </p:sp>
      <p:sp>
        <p:nvSpPr>
          <p:cNvPr id="6" name="Нижний колонтитул 5">
            <a:extLst>
              <a:ext uri="{FF2B5EF4-FFF2-40B4-BE49-F238E27FC236}">
                <a16:creationId xmlns:a16="http://schemas.microsoft.com/office/drawing/2014/main" id="{6148ACE9-B478-798E-51C8-55F4EA802E7F}"/>
              </a:ext>
            </a:extLst>
          </p:cNvPr>
          <p:cNvSpPr>
            <a:spLocks noGrp="1"/>
          </p:cNvSpPr>
          <p:nvPr>
            <p:ph type="ftr" sz="quarter" idx="11"/>
          </p:nvPr>
        </p:nvSpPr>
        <p:spPr/>
        <p:txBody>
          <a:bodyPr/>
          <a:lstStyle/>
          <a:p>
            <a:endParaRPr lang="en-GB"/>
          </a:p>
        </p:txBody>
      </p:sp>
      <p:sp>
        <p:nvSpPr>
          <p:cNvPr id="7" name="Номер слайда 6">
            <a:extLst>
              <a:ext uri="{FF2B5EF4-FFF2-40B4-BE49-F238E27FC236}">
                <a16:creationId xmlns:a16="http://schemas.microsoft.com/office/drawing/2014/main" id="{7D765610-71E8-5A49-931C-70A4D595B399}"/>
              </a:ext>
            </a:extLst>
          </p:cNvPr>
          <p:cNvSpPr>
            <a:spLocks noGrp="1"/>
          </p:cNvSpPr>
          <p:nvPr>
            <p:ph type="sldNum" sz="quarter" idx="12"/>
          </p:nvPr>
        </p:nvSpPr>
        <p:spPr/>
        <p:txBody>
          <a:bodyPr/>
          <a:lstStyle/>
          <a:p>
            <a:fld id="{8E05B91F-C590-4596-B8D4-27C8B9DD4AAD}" type="slidenum">
              <a:rPr lang="en-GB" smtClean="0"/>
              <a:t>‹#›</a:t>
            </a:fld>
            <a:endParaRPr lang="en-GB"/>
          </a:p>
        </p:txBody>
      </p:sp>
    </p:spTree>
    <p:extLst>
      <p:ext uri="{BB962C8B-B14F-4D97-AF65-F5344CB8AC3E}">
        <p14:creationId xmlns:p14="http://schemas.microsoft.com/office/powerpoint/2010/main" val="36471058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543DD61-C28E-75AD-740E-DF476EA13F2A}"/>
              </a:ext>
            </a:extLst>
          </p:cNvPr>
          <p:cNvSpPr>
            <a:spLocks noGrp="1"/>
          </p:cNvSpPr>
          <p:nvPr>
            <p:ph type="title"/>
          </p:nvPr>
        </p:nvSpPr>
        <p:spPr>
          <a:xfrm>
            <a:off x="839788" y="365125"/>
            <a:ext cx="10515600" cy="1325563"/>
          </a:xfrm>
        </p:spPr>
        <p:txBody>
          <a:bodyPr/>
          <a:lstStyle/>
          <a:p>
            <a:r>
              <a:rPr lang="ru-RU"/>
              <a:t>Образец заголовка</a:t>
            </a:r>
            <a:endParaRPr lang="en-GB"/>
          </a:p>
        </p:txBody>
      </p:sp>
      <p:sp>
        <p:nvSpPr>
          <p:cNvPr id="3" name="Текст 2">
            <a:extLst>
              <a:ext uri="{FF2B5EF4-FFF2-40B4-BE49-F238E27FC236}">
                <a16:creationId xmlns:a16="http://schemas.microsoft.com/office/drawing/2014/main" id="{19919896-F9E7-A1FD-6C0D-A0E98F0299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0E546F51-5155-BA00-A8A3-62829B7D00C5}"/>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5" name="Текст 4">
            <a:extLst>
              <a:ext uri="{FF2B5EF4-FFF2-40B4-BE49-F238E27FC236}">
                <a16:creationId xmlns:a16="http://schemas.microsoft.com/office/drawing/2014/main" id="{6F22F9A6-A247-B10D-DAD8-F925F0D5EC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6965E2AA-73AF-70B3-C591-836979826E6C}"/>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7" name="Дата 6">
            <a:extLst>
              <a:ext uri="{FF2B5EF4-FFF2-40B4-BE49-F238E27FC236}">
                <a16:creationId xmlns:a16="http://schemas.microsoft.com/office/drawing/2014/main" id="{AFCC5A91-D0BE-1496-A675-ADBA0D5CC690}"/>
              </a:ext>
            </a:extLst>
          </p:cNvPr>
          <p:cNvSpPr>
            <a:spLocks noGrp="1"/>
          </p:cNvSpPr>
          <p:nvPr>
            <p:ph type="dt" sz="half" idx="10"/>
          </p:nvPr>
        </p:nvSpPr>
        <p:spPr/>
        <p:txBody>
          <a:bodyPr/>
          <a:lstStyle/>
          <a:p>
            <a:fld id="{1577A806-4355-4465-8B4D-D058BBBC2750}" type="datetimeFigureOut">
              <a:rPr lang="en-GB" smtClean="0"/>
              <a:t>25/05/2025</a:t>
            </a:fld>
            <a:endParaRPr lang="en-GB"/>
          </a:p>
        </p:txBody>
      </p:sp>
      <p:sp>
        <p:nvSpPr>
          <p:cNvPr id="8" name="Нижний колонтитул 7">
            <a:extLst>
              <a:ext uri="{FF2B5EF4-FFF2-40B4-BE49-F238E27FC236}">
                <a16:creationId xmlns:a16="http://schemas.microsoft.com/office/drawing/2014/main" id="{893F7B62-0DEA-356E-0365-E2512AE0400E}"/>
              </a:ext>
            </a:extLst>
          </p:cNvPr>
          <p:cNvSpPr>
            <a:spLocks noGrp="1"/>
          </p:cNvSpPr>
          <p:nvPr>
            <p:ph type="ftr" sz="quarter" idx="11"/>
          </p:nvPr>
        </p:nvSpPr>
        <p:spPr/>
        <p:txBody>
          <a:bodyPr/>
          <a:lstStyle/>
          <a:p>
            <a:endParaRPr lang="en-GB"/>
          </a:p>
        </p:txBody>
      </p:sp>
      <p:sp>
        <p:nvSpPr>
          <p:cNvPr id="9" name="Номер слайда 8">
            <a:extLst>
              <a:ext uri="{FF2B5EF4-FFF2-40B4-BE49-F238E27FC236}">
                <a16:creationId xmlns:a16="http://schemas.microsoft.com/office/drawing/2014/main" id="{3807FB6F-BF8A-A0B4-8E61-2972EC184E9F}"/>
              </a:ext>
            </a:extLst>
          </p:cNvPr>
          <p:cNvSpPr>
            <a:spLocks noGrp="1"/>
          </p:cNvSpPr>
          <p:nvPr>
            <p:ph type="sldNum" sz="quarter" idx="12"/>
          </p:nvPr>
        </p:nvSpPr>
        <p:spPr/>
        <p:txBody>
          <a:bodyPr/>
          <a:lstStyle/>
          <a:p>
            <a:fld id="{8E05B91F-C590-4596-B8D4-27C8B9DD4AAD}" type="slidenum">
              <a:rPr lang="en-GB" smtClean="0"/>
              <a:t>‹#›</a:t>
            </a:fld>
            <a:endParaRPr lang="en-GB"/>
          </a:p>
        </p:txBody>
      </p:sp>
    </p:spTree>
    <p:extLst>
      <p:ext uri="{BB962C8B-B14F-4D97-AF65-F5344CB8AC3E}">
        <p14:creationId xmlns:p14="http://schemas.microsoft.com/office/powerpoint/2010/main" val="32367114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AA9D60B-D369-63C8-642A-1DE4981AEE59}"/>
              </a:ext>
            </a:extLst>
          </p:cNvPr>
          <p:cNvSpPr>
            <a:spLocks noGrp="1"/>
          </p:cNvSpPr>
          <p:nvPr>
            <p:ph type="title"/>
          </p:nvPr>
        </p:nvSpPr>
        <p:spPr/>
        <p:txBody>
          <a:bodyPr/>
          <a:lstStyle/>
          <a:p>
            <a:r>
              <a:rPr lang="ru-RU"/>
              <a:t>Образец заголовка</a:t>
            </a:r>
            <a:endParaRPr lang="en-GB"/>
          </a:p>
        </p:txBody>
      </p:sp>
      <p:sp>
        <p:nvSpPr>
          <p:cNvPr id="3" name="Дата 2">
            <a:extLst>
              <a:ext uri="{FF2B5EF4-FFF2-40B4-BE49-F238E27FC236}">
                <a16:creationId xmlns:a16="http://schemas.microsoft.com/office/drawing/2014/main" id="{A9A64569-8A24-32CC-6B88-AF2833483465}"/>
              </a:ext>
            </a:extLst>
          </p:cNvPr>
          <p:cNvSpPr>
            <a:spLocks noGrp="1"/>
          </p:cNvSpPr>
          <p:nvPr>
            <p:ph type="dt" sz="half" idx="10"/>
          </p:nvPr>
        </p:nvSpPr>
        <p:spPr/>
        <p:txBody>
          <a:bodyPr/>
          <a:lstStyle/>
          <a:p>
            <a:fld id="{1577A806-4355-4465-8B4D-D058BBBC2750}" type="datetimeFigureOut">
              <a:rPr lang="en-GB" smtClean="0"/>
              <a:t>25/05/2025</a:t>
            </a:fld>
            <a:endParaRPr lang="en-GB"/>
          </a:p>
        </p:txBody>
      </p:sp>
      <p:sp>
        <p:nvSpPr>
          <p:cNvPr id="4" name="Нижний колонтитул 3">
            <a:extLst>
              <a:ext uri="{FF2B5EF4-FFF2-40B4-BE49-F238E27FC236}">
                <a16:creationId xmlns:a16="http://schemas.microsoft.com/office/drawing/2014/main" id="{B4AC5F9A-3727-A209-AB67-FA1FE0147625}"/>
              </a:ext>
            </a:extLst>
          </p:cNvPr>
          <p:cNvSpPr>
            <a:spLocks noGrp="1"/>
          </p:cNvSpPr>
          <p:nvPr>
            <p:ph type="ftr" sz="quarter" idx="11"/>
          </p:nvPr>
        </p:nvSpPr>
        <p:spPr/>
        <p:txBody>
          <a:bodyPr/>
          <a:lstStyle/>
          <a:p>
            <a:endParaRPr lang="en-GB"/>
          </a:p>
        </p:txBody>
      </p:sp>
      <p:sp>
        <p:nvSpPr>
          <p:cNvPr id="5" name="Номер слайда 4">
            <a:extLst>
              <a:ext uri="{FF2B5EF4-FFF2-40B4-BE49-F238E27FC236}">
                <a16:creationId xmlns:a16="http://schemas.microsoft.com/office/drawing/2014/main" id="{E779E223-7859-E7E5-3E0E-8A92A7F536AD}"/>
              </a:ext>
            </a:extLst>
          </p:cNvPr>
          <p:cNvSpPr>
            <a:spLocks noGrp="1"/>
          </p:cNvSpPr>
          <p:nvPr>
            <p:ph type="sldNum" sz="quarter" idx="12"/>
          </p:nvPr>
        </p:nvSpPr>
        <p:spPr/>
        <p:txBody>
          <a:bodyPr/>
          <a:lstStyle/>
          <a:p>
            <a:fld id="{8E05B91F-C590-4596-B8D4-27C8B9DD4AAD}" type="slidenum">
              <a:rPr lang="en-GB" smtClean="0"/>
              <a:t>‹#›</a:t>
            </a:fld>
            <a:endParaRPr lang="en-GB"/>
          </a:p>
        </p:txBody>
      </p:sp>
    </p:spTree>
    <p:extLst>
      <p:ext uri="{BB962C8B-B14F-4D97-AF65-F5344CB8AC3E}">
        <p14:creationId xmlns:p14="http://schemas.microsoft.com/office/powerpoint/2010/main" val="22396511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49A45F7E-89F1-6652-4233-0C21D6F4FBB2}"/>
              </a:ext>
            </a:extLst>
          </p:cNvPr>
          <p:cNvSpPr>
            <a:spLocks noGrp="1"/>
          </p:cNvSpPr>
          <p:nvPr>
            <p:ph type="dt" sz="half" idx="10"/>
          </p:nvPr>
        </p:nvSpPr>
        <p:spPr/>
        <p:txBody>
          <a:bodyPr/>
          <a:lstStyle/>
          <a:p>
            <a:fld id="{1577A806-4355-4465-8B4D-D058BBBC2750}" type="datetimeFigureOut">
              <a:rPr lang="en-GB" smtClean="0"/>
              <a:t>25/05/2025</a:t>
            </a:fld>
            <a:endParaRPr lang="en-GB"/>
          </a:p>
        </p:txBody>
      </p:sp>
      <p:sp>
        <p:nvSpPr>
          <p:cNvPr id="3" name="Нижний колонтитул 2">
            <a:extLst>
              <a:ext uri="{FF2B5EF4-FFF2-40B4-BE49-F238E27FC236}">
                <a16:creationId xmlns:a16="http://schemas.microsoft.com/office/drawing/2014/main" id="{CF181D8E-7A15-ABFE-E651-C71AF53E93C2}"/>
              </a:ext>
            </a:extLst>
          </p:cNvPr>
          <p:cNvSpPr>
            <a:spLocks noGrp="1"/>
          </p:cNvSpPr>
          <p:nvPr>
            <p:ph type="ftr" sz="quarter" idx="11"/>
          </p:nvPr>
        </p:nvSpPr>
        <p:spPr/>
        <p:txBody>
          <a:bodyPr/>
          <a:lstStyle/>
          <a:p>
            <a:endParaRPr lang="en-GB"/>
          </a:p>
        </p:txBody>
      </p:sp>
      <p:sp>
        <p:nvSpPr>
          <p:cNvPr id="4" name="Номер слайда 3">
            <a:extLst>
              <a:ext uri="{FF2B5EF4-FFF2-40B4-BE49-F238E27FC236}">
                <a16:creationId xmlns:a16="http://schemas.microsoft.com/office/drawing/2014/main" id="{DAF490A0-458A-5028-C00C-7048FC9F6684}"/>
              </a:ext>
            </a:extLst>
          </p:cNvPr>
          <p:cNvSpPr>
            <a:spLocks noGrp="1"/>
          </p:cNvSpPr>
          <p:nvPr>
            <p:ph type="sldNum" sz="quarter" idx="12"/>
          </p:nvPr>
        </p:nvSpPr>
        <p:spPr/>
        <p:txBody>
          <a:bodyPr/>
          <a:lstStyle/>
          <a:p>
            <a:fld id="{8E05B91F-C590-4596-B8D4-27C8B9DD4AAD}" type="slidenum">
              <a:rPr lang="en-GB" smtClean="0"/>
              <a:t>‹#›</a:t>
            </a:fld>
            <a:endParaRPr lang="en-GB"/>
          </a:p>
        </p:txBody>
      </p:sp>
    </p:spTree>
    <p:extLst>
      <p:ext uri="{BB962C8B-B14F-4D97-AF65-F5344CB8AC3E}">
        <p14:creationId xmlns:p14="http://schemas.microsoft.com/office/powerpoint/2010/main" val="24573978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A69BF23-67FC-9116-A1BE-3EA5F373801B}"/>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GB"/>
          </a:p>
        </p:txBody>
      </p:sp>
      <p:sp>
        <p:nvSpPr>
          <p:cNvPr id="3" name="Объект 2">
            <a:extLst>
              <a:ext uri="{FF2B5EF4-FFF2-40B4-BE49-F238E27FC236}">
                <a16:creationId xmlns:a16="http://schemas.microsoft.com/office/drawing/2014/main" id="{9AC34A79-168C-FD1D-2521-56DF10F2D32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Текст 3">
            <a:extLst>
              <a:ext uri="{FF2B5EF4-FFF2-40B4-BE49-F238E27FC236}">
                <a16:creationId xmlns:a16="http://schemas.microsoft.com/office/drawing/2014/main" id="{DFD3D95E-C3CB-3471-23A0-D68F97AC72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6073C350-AAA9-1A0A-E115-9552516973E2}"/>
              </a:ext>
            </a:extLst>
          </p:cNvPr>
          <p:cNvSpPr>
            <a:spLocks noGrp="1"/>
          </p:cNvSpPr>
          <p:nvPr>
            <p:ph type="dt" sz="half" idx="10"/>
          </p:nvPr>
        </p:nvSpPr>
        <p:spPr/>
        <p:txBody>
          <a:bodyPr/>
          <a:lstStyle/>
          <a:p>
            <a:fld id="{1577A806-4355-4465-8B4D-D058BBBC2750}" type="datetimeFigureOut">
              <a:rPr lang="en-GB" smtClean="0"/>
              <a:t>25/05/2025</a:t>
            </a:fld>
            <a:endParaRPr lang="en-GB"/>
          </a:p>
        </p:txBody>
      </p:sp>
      <p:sp>
        <p:nvSpPr>
          <p:cNvPr id="6" name="Нижний колонтитул 5">
            <a:extLst>
              <a:ext uri="{FF2B5EF4-FFF2-40B4-BE49-F238E27FC236}">
                <a16:creationId xmlns:a16="http://schemas.microsoft.com/office/drawing/2014/main" id="{C42DD399-77CF-7EB3-21DD-60F3FD9EEF30}"/>
              </a:ext>
            </a:extLst>
          </p:cNvPr>
          <p:cNvSpPr>
            <a:spLocks noGrp="1"/>
          </p:cNvSpPr>
          <p:nvPr>
            <p:ph type="ftr" sz="quarter" idx="11"/>
          </p:nvPr>
        </p:nvSpPr>
        <p:spPr/>
        <p:txBody>
          <a:bodyPr/>
          <a:lstStyle/>
          <a:p>
            <a:endParaRPr lang="en-GB"/>
          </a:p>
        </p:txBody>
      </p:sp>
      <p:sp>
        <p:nvSpPr>
          <p:cNvPr id="7" name="Номер слайда 6">
            <a:extLst>
              <a:ext uri="{FF2B5EF4-FFF2-40B4-BE49-F238E27FC236}">
                <a16:creationId xmlns:a16="http://schemas.microsoft.com/office/drawing/2014/main" id="{D47096AC-53D3-5D8A-AD0D-CBFAAD33A88F}"/>
              </a:ext>
            </a:extLst>
          </p:cNvPr>
          <p:cNvSpPr>
            <a:spLocks noGrp="1"/>
          </p:cNvSpPr>
          <p:nvPr>
            <p:ph type="sldNum" sz="quarter" idx="12"/>
          </p:nvPr>
        </p:nvSpPr>
        <p:spPr/>
        <p:txBody>
          <a:bodyPr/>
          <a:lstStyle/>
          <a:p>
            <a:fld id="{8E05B91F-C590-4596-B8D4-27C8B9DD4AAD}" type="slidenum">
              <a:rPr lang="en-GB" smtClean="0"/>
              <a:t>‹#›</a:t>
            </a:fld>
            <a:endParaRPr lang="en-GB"/>
          </a:p>
        </p:txBody>
      </p:sp>
    </p:spTree>
    <p:extLst>
      <p:ext uri="{BB962C8B-B14F-4D97-AF65-F5344CB8AC3E}">
        <p14:creationId xmlns:p14="http://schemas.microsoft.com/office/powerpoint/2010/main" val="42146405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1AB8DEF-07E4-7343-5E4B-1DAD64FBF3FE}"/>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GB"/>
          </a:p>
        </p:txBody>
      </p:sp>
      <p:sp>
        <p:nvSpPr>
          <p:cNvPr id="3" name="Рисунок 2">
            <a:extLst>
              <a:ext uri="{FF2B5EF4-FFF2-40B4-BE49-F238E27FC236}">
                <a16:creationId xmlns:a16="http://schemas.microsoft.com/office/drawing/2014/main" id="{1058167A-59F5-C4D5-43DF-9F052F652DB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Текст 3">
            <a:extLst>
              <a:ext uri="{FF2B5EF4-FFF2-40B4-BE49-F238E27FC236}">
                <a16:creationId xmlns:a16="http://schemas.microsoft.com/office/drawing/2014/main" id="{EC94A65F-C0A2-E641-0BAF-4B6345EC4E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ED9C8693-644F-3196-AF64-2A844997D92A}"/>
              </a:ext>
            </a:extLst>
          </p:cNvPr>
          <p:cNvSpPr>
            <a:spLocks noGrp="1"/>
          </p:cNvSpPr>
          <p:nvPr>
            <p:ph type="dt" sz="half" idx="10"/>
          </p:nvPr>
        </p:nvSpPr>
        <p:spPr/>
        <p:txBody>
          <a:bodyPr/>
          <a:lstStyle/>
          <a:p>
            <a:fld id="{1577A806-4355-4465-8B4D-D058BBBC2750}" type="datetimeFigureOut">
              <a:rPr lang="en-GB" smtClean="0"/>
              <a:t>25/05/2025</a:t>
            </a:fld>
            <a:endParaRPr lang="en-GB"/>
          </a:p>
        </p:txBody>
      </p:sp>
      <p:sp>
        <p:nvSpPr>
          <p:cNvPr id="6" name="Нижний колонтитул 5">
            <a:extLst>
              <a:ext uri="{FF2B5EF4-FFF2-40B4-BE49-F238E27FC236}">
                <a16:creationId xmlns:a16="http://schemas.microsoft.com/office/drawing/2014/main" id="{02836554-B1BE-AB90-D17E-DB794261EF7C}"/>
              </a:ext>
            </a:extLst>
          </p:cNvPr>
          <p:cNvSpPr>
            <a:spLocks noGrp="1"/>
          </p:cNvSpPr>
          <p:nvPr>
            <p:ph type="ftr" sz="quarter" idx="11"/>
          </p:nvPr>
        </p:nvSpPr>
        <p:spPr/>
        <p:txBody>
          <a:bodyPr/>
          <a:lstStyle/>
          <a:p>
            <a:endParaRPr lang="en-GB"/>
          </a:p>
        </p:txBody>
      </p:sp>
      <p:sp>
        <p:nvSpPr>
          <p:cNvPr id="7" name="Номер слайда 6">
            <a:extLst>
              <a:ext uri="{FF2B5EF4-FFF2-40B4-BE49-F238E27FC236}">
                <a16:creationId xmlns:a16="http://schemas.microsoft.com/office/drawing/2014/main" id="{902AAD66-7081-59BE-45AE-F9660ADB2ADC}"/>
              </a:ext>
            </a:extLst>
          </p:cNvPr>
          <p:cNvSpPr>
            <a:spLocks noGrp="1"/>
          </p:cNvSpPr>
          <p:nvPr>
            <p:ph type="sldNum" sz="quarter" idx="12"/>
          </p:nvPr>
        </p:nvSpPr>
        <p:spPr/>
        <p:txBody>
          <a:bodyPr/>
          <a:lstStyle/>
          <a:p>
            <a:fld id="{8E05B91F-C590-4596-B8D4-27C8B9DD4AAD}" type="slidenum">
              <a:rPr lang="en-GB" smtClean="0"/>
              <a:t>‹#›</a:t>
            </a:fld>
            <a:endParaRPr lang="en-GB"/>
          </a:p>
        </p:txBody>
      </p:sp>
    </p:spTree>
    <p:extLst>
      <p:ext uri="{BB962C8B-B14F-4D97-AF65-F5344CB8AC3E}">
        <p14:creationId xmlns:p14="http://schemas.microsoft.com/office/powerpoint/2010/main" val="19721859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15DC6C1-0A6A-89CA-E23A-1CA7E2F059E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endParaRPr lang="en-GB"/>
          </a:p>
        </p:txBody>
      </p:sp>
      <p:sp>
        <p:nvSpPr>
          <p:cNvPr id="3" name="Текст 2">
            <a:extLst>
              <a:ext uri="{FF2B5EF4-FFF2-40B4-BE49-F238E27FC236}">
                <a16:creationId xmlns:a16="http://schemas.microsoft.com/office/drawing/2014/main" id="{5744587D-F21C-738A-AEE6-7A4E3B3F52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Дата 3">
            <a:extLst>
              <a:ext uri="{FF2B5EF4-FFF2-40B4-BE49-F238E27FC236}">
                <a16:creationId xmlns:a16="http://schemas.microsoft.com/office/drawing/2014/main" id="{40B4B625-3108-E5F2-25B5-55B1EB85D8F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77A806-4355-4465-8B4D-D058BBBC2750}" type="datetimeFigureOut">
              <a:rPr lang="en-GB" smtClean="0"/>
              <a:t>25/05/2025</a:t>
            </a:fld>
            <a:endParaRPr lang="en-GB"/>
          </a:p>
        </p:txBody>
      </p:sp>
      <p:sp>
        <p:nvSpPr>
          <p:cNvPr id="5" name="Нижний колонтитул 4">
            <a:extLst>
              <a:ext uri="{FF2B5EF4-FFF2-40B4-BE49-F238E27FC236}">
                <a16:creationId xmlns:a16="http://schemas.microsoft.com/office/drawing/2014/main" id="{61A5B69E-2D62-D08C-6C75-B39FC884F7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Номер слайда 5">
            <a:extLst>
              <a:ext uri="{FF2B5EF4-FFF2-40B4-BE49-F238E27FC236}">
                <a16:creationId xmlns:a16="http://schemas.microsoft.com/office/drawing/2014/main" id="{BD30BEA6-47AF-9FAE-9FB1-45B76270DD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05B91F-C590-4596-B8D4-27C8B9DD4AAD}" type="slidenum">
              <a:rPr lang="en-GB" smtClean="0"/>
              <a:t>‹#›</a:t>
            </a:fld>
            <a:endParaRPr lang="en-GB"/>
          </a:p>
        </p:txBody>
      </p:sp>
    </p:spTree>
    <p:extLst>
      <p:ext uri="{BB962C8B-B14F-4D97-AF65-F5344CB8AC3E}">
        <p14:creationId xmlns:p14="http://schemas.microsoft.com/office/powerpoint/2010/main" val="37941877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s://timmson.github.io/java-interview/007-io.html" TargetMode="External"/><Relationship Id="rId2" Type="http://schemas.openxmlformats.org/officeDocument/2006/relationships/hyperlink" Target="https://habr.com/ru/articles/801811/"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124B869-FAC6-4DC9-FEBB-0BE6BECFF7B4}"/>
              </a:ext>
            </a:extLst>
          </p:cNvPr>
          <p:cNvSpPr txBox="1"/>
          <p:nvPr/>
        </p:nvSpPr>
        <p:spPr>
          <a:xfrm>
            <a:off x="5172305" y="2941168"/>
            <a:ext cx="4777939" cy="830997"/>
          </a:xfrm>
          <a:prstGeom prst="rect">
            <a:avLst/>
          </a:prstGeom>
          <a:noFill/>
        </p:spPr>
        <p:txBody>
          <a:bodyPr wrap="square">
            <a:spAutoFit/>
          </a:bodyPr>
          <a:lstStyle/>
          <a:p>
            <a:pPr algn="ctr"/>
            <a:r>
              <a:rPr lang="en-US" sz="4800" dirty="0">
                <a:effectLst/>
                <a:latin typeface="Arial Black" panose="020B0A04020102020204" pitchFamily="34" charset="0"/>
                <a:cs typeface="Arial" panose="020B0604020202020204" pitchFamily="34" charset="0"/>
              </a:rPr>
              <a:t>Package NIO</a:t>
            </a:r>
            <a:endParaRPr lang="en-GB" sz="3600" dirty="0">
              <a:latin typeface="Arial Black" panose="020B0A04020102020204" pitchFamily="34" charset="0"/>
            </a:endParaRPr>
          </a:p>
        </p:txBody>
      </p:sp>
      <p:grpSp>
        <p:nvGrpSpPr>
          <p:cNvPr id="2" name="Группа 1">
            <a:extLst>
              <a:ext uri="{FF2B5EF4-FFF2-40B4-BE49-F238E27FC236}">
                <a16:creationId xmlns:a16="http://schemas.microsoft.com/office/drawing/2014/main" id="{62D46FDA-51C4-FBBA-10C4-62CF715FF884}"/>
              </a:ext>
            </a:extLst>
          </p:cNvPr>
          <p:cNvGrpSpPr/>
          <p:nvPr/>
        </p:nvGrpSpPr>
        <p:grpSpPr>
          <a:xfrm>
            <a:off x="-54077" y="-70777"/>
            <a:ext cx="9533358" cy="6999555"/>
            <a:chOff x="-54077" y="1339138"/>
            <a:chExt cx="5737122" cy="5589640"/>
          </a:xfrm>
        </p:grpSpPr>
        <p:sp>
          <p:nvSpPr>
            <p:cNvPr id="3" name="Прямоугольник 2">
              <a:extLst>
                <a:ext uri="{FF2B5EF4-FFF2-40B4-BE49-F238E27FC236}">
                  <a16:creationId xmlns:a16="http://schemas.microsoft.com/office/drawing/2014/main" id="{022DD341-28E7-7BD3-6465-E5945D98F8E4}"/>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Прямоугольник 4">
              <a:extLst>
                <a:ext uri="{FF2B5EF4-FFF2-40B4-BE49-F238E27FC236}">
                  <a16:creationId xmlns:a16="http://schemas.microsoft.com/office/drawing/2014/main" id="{8285FCCE-978B-01E8-4FF9-4D7F1F468790}"/>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6" name="Группа 5">
            <a:extLst>
              <a:ext uri="{FF2B5EF4-FFF2-40B4-BE49-F238E27FC236}">
                <a16:creationId xmlns:a16="http://schemas.microsoft.com/office/drawing/2014/main" id="{33436955-6B02-5DC0-B99A-7C7376E0B738}"/>
              </a:ext>
            </a:extLst>
          </p:cNvPr>
          <p:cNvGrpSpPr/>
          <p:nvPr/>
        </p:nvGrpSpPr>
        <p:grpSpPr>
          <a:xfrm rot="10800000">
            <a:off x="3230880" y="-70778"/>
            <a:ext cx="9022926" cy="7081178"/>
            <a:chOff x="-54077" y="1339138"/>
            <a:chExt cx="5737122" cy="5589640"/>
          </a:xfrm>
        </p:grpSpPr>
        <p:sp>
          <p:nvSpPr>
            <p:cNvPr id="7" name="Прямоугольник 6">
              <a:extLst>
                <a:ext uri="{FF2B5EF4-FFF2-40B4-BE49-F238E27FC236}">
                  <a16:creationId xmlns:a16="http://schemas.microsoft.com/office/drawing/2014/main" id="{EB89CDAD-FBB0-CDF4-AB8D-0A728BA644EF}"/>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Прямоугольник 7">
              <a:extLst>
                <a:ext uri="{FF2B5EF4-FFF2-40B4-BE49-F238E27FC236}">
                  <a16:creationId xmlns:a16="http://schemas.microsoft.com/office/drawing/2014/main" id="{B89F757D-0C7B-A130-F773-4CAE07D75FE4}"/>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4338" name="Picture 2">
            <a:extLst>
              <a:ext uri="{FF2B5EF4-FFF2-40B4-BE49-F238E27FC236}">
                <a16:creationId xmlns:a16="http://schemas.microsoft.com/office/drawing/2014/main" id="{F4338071-4B7C-97B3-E593-44443F3EA7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37000" y="1029702"/>
            <a:ext cx="3075940" cy="4613911"/>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Соединитель: уступ 9">
            <a:extLst>
              <a:ext uri="{FF2B5EF4-FFF2-40B4-BE49-F238E27FC236}">
                <a16:creationId xmlns:a16="http://schemas.microsoft.com/office/drawing/2014/main" id="{781E81AB-E8D0-DA6A-22B0-4E7E4B75CD82}"/>
              </a:ext>
            </a:extLst>
          </p:cNvPr>
          <p:cNvCxnSpPr/>
          <p:nvPr/>
        </p:nvCxnSpPr>
        <p:spPr>
          <a:xfrm>
            <a:off x="5161935" y="1347021"/>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1" name="Соединитель: уступ 10">
            <a:extLst>
              <a:ext uri="{FF2B5EF4-FFF2-40B4-BE49-F238E27FC236}">
                <a16:creationId xmlns:a16="http://schemas.microsoft.com/office/drawing/2014/main" id="{05056948-25C1-C3C9-246D-FE278F07FE03}"/>
              </a:ext>
            </a:extLst>
          </p:cNvPr>
          <p:cNvCxnSpPr/>
          <p:nvPr/>
        </p:nvCxnSpPr>
        <p:spPr>
          <a:xfrm>
            <a:off x="5310930" y="1493842"/>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2" name="Соединитель: уступ 11">
            <a:extLst>
              <a:ext uri="{FF2B5EF4-FFF2-40B4-BE49-F238E27FC236}">
                <a16:creationId xmlns:a16="http://schemas.microsoft.com/office/drawing/2014/main" id="{D1020D5B-821A-43C8-82AB-C8E366985509}"/>
              </a:ext>
            </a:extLst>
          </p:cNvPr>
          <p:cNvCxnSpPr/>
          <p:nvPr/>
        </p:nvCxnSpPr>
        <p:spPr>
          <a:xfrm>
            <a:off x="5172305" y="3781410"/>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3" name="Соединитель: уступ 12">
            <a:extLst>
              <a:ext uri="{FF2B5EF4-FFF2-40B4-BE49-F238E27FC236}">
                <a16:creationId xmlns:a16="http://schemas.microsoft.com/office/drawing/2014/main" id="{E6273045-9E1D-5784-7D55-19B512FF7399}"/>
              </a:ext>
            </a:extLst>
          </p:cNvPr>
          <p:cNvCxnSpPr/>
          <p:nvPr/>
        </p:nvCxnSpPr>
        <p:spPr>
          <a:xfrm>
            <a:off x="5321300" y="3928231"/>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pic>
        <p:nvPicPr>
          <p:cNvPr id="1026" name="Picture 2">
            <a:extLst>
              <a:ext uri="{FF2B5EF4-FFF2-40B4-BE49-F238E27FC236}">
                <a16:creationId xmlns:a16="http://schemas.microsoft.com/office/drawing/2014/main" id="{1F206906-3B5B-F847-B2AE-8039ABB7A0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20010" y="9119489"/>
            <a:ext cx="51435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4346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3FA279-AD9F-88AD-02C3-30375426A2E4}"/>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3F40DD94-4A55-73FC-C10D-A0398A81C552}"/>
              </a:ext>
            </a:extLst>
          </p:cNvPr>
          <p:cNvSpPr txBox="1"/>
          <p:nvPr/>
        </p:nvSpPr>
        <p:spPr>
          <a:xfrm>
            <a:off x="147484" y="257785"/>
            <a:ext cx="7268200" cy="523220"/>
          </a:xfrm>
          <a:prstGeom prst="rect">
            <a:avLst/>
          </a:prstGeom>
          <a:noFill/>
        </p:spPr>
        <p:txBody>
          <a:bodyPr wrap="square">
            <a:spAutoFit/>
          </a:bodyPr>
          <a:lstStyle/>
          <a:p>
            <a:r>
              <a:rPr lang="ru-RU" sz="2800" dirty="0">
                <a:effectLst/>
                <a:latin typeface="Arial Black" panose="020B0A04020102020204" pitchFamily="34" charset="0"/>
                <a:cs typeface="Arial" panose="020B0604020202020204" pitchFamily="34" charset="0"/>
              </a:rPr>
              <a:t>Каналы. Неблокирующие каналы</a:t>
            </a:r>
            <a:endParaRPr lang="en-GB" dirty="0">
              <a:latin typeface="Arial Black" panose="020B0A04020102020204" pitchFamily="34" charset="0"/>
            </a:endParaRPr>
          </a:p>
        </p:txBody>
      </p:sp>
      <p:grpSp>
        <p:nvGrpSpPr>
          <p:cNvPr id="2" name="Группа 1">
            <a:extLst>
              <a:ext uri="{FF2B5EF4-FFF2-40B4-BE49-F238E27FC236}">
                <a16:creationId xmlns:a16="http://schemas.microsoft.com/office/drawing/2014/main" id="{9C1D4CC2-F52C-4C6D-B45C-3D8C856CFABE}"/>
              </a:ext>
            </a:extLst>
          </p:cNvPr>
          <p:cNvGrpSpPr/>
          <p:nvPr/>
        </p:nvGrpSpPr>
        <p:grpSpPr>
          <a:xfrm>
            <a:off x="-54077" y="1339138"/>
            <a:ext cx="5737122" cy="5589640"/>
            <a:chOff x="-54077" y="1339138"/>
            <a:chExt cx="5737122" cy="5589640"/>
          </a:xfrm>
        </p:grpSpPr>
        <p:sp>
          <p:nvSpPr>
            <p:cNvPr id="3" name="Прямоугольник 2">
              <a:extLst>
                <a:ext uri="{FF2B5EF4-FFF2-40B4-BE49-F238E27FC236}">
                  <a16:creationId xmlns:a16="http://schemas.microsoft.com/office/drawing/2014/main" id="{17482992-0042-04EB-8DD5-83C88592FC41}"/>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Прямоугольник 4">
              <a:extLst>
                <a:ext uri="{FF2B5EF4-FFF2-40B4-BE49-F238E27FC236}">
                  <a16:creationId xmlns:a16="http://schemas.microsoft.com/office/drawing/2014/main" id="{B6CC1B15-DDB9-6965-7029-6512016167D4}"/>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6" name="Группа 5">
            <a:extLst>
              <a:ext uri="{FF2B5EF4-FFF2-40B4-BE49-F238E27FC236}">
                <a16:creationId xmlns:a16="http://schemas.microsoft.com/office/drawing/2014/main" id="{46FC4AF0-B431-63BA-ECBA-B6C86F481946}"/>
              </a:ext>
            </a:extLst>
          </p:cNvPr>
          <p:cNvGrpSpPr/>
          <p:nvPr/>
        </p:nvGrpSpPr>
        <p:grpSpPr>
          <a:xfrm rot="10800000">
            <a:off x="6516684" y="-70778"/>
            <a:ext cx="5737122" cy="5589640"/>
            <a:chOff x="-54077" y="1339138"/>
            <a:chExt cx="5737122" cy="5589640"/>
          </a:xfrm>
        </p:grpSpPr>
        <p:sp>
          <p:nvSpPr>
            <p:cNvPr id="7" name="Прямоугольник 6">
              <a:extLst>
                <a:ext uri="{FF2B5EF4-FFF2-40B4-BE49-F238E27FC236}">
                  <a16:creationId xmlns:a16="http://schemas.microsoft.com/office/drawing/2014/main" id="{2EEE3171-E790-BD09-94B6-6124F411DFC0}"/>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Прямоугольник 7">
              <a:extLst>
                <a:ext uri="{FF2B5EF4-FFF2-40B4-BE49-F238E27FC236}">
                  <a16:creationId xmlns:a16="http://schemas.microsoft.com/office/drawing/2014/main" id="{7458FEA3-50EF-B074-9DA1-40A9E61F6BA4}"/>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9" name="Picture 2">
            <a:extLst>
              <a:ext uri="{FF2B5EF4-FFF2-40B4-BE49-F238E27FC236}">
                <a16:creationId xmlns:a16="http://schemas.microsoft.com/office/drawing/2014/main" id="{948EA160-5418-342A-CA4D-A65BBB0980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4488" y="-2216395"/>
            <a:ext cx="1430411" cy="2145617"/>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Соединитель: уступ 9">
            <a:extLst>
              <a:ext uri="{FF2B5EF4-FFF2-40B4-BE49-F238E27FC236}">
                <a16:creationId xmlns:a16="http://schemas.microsoft.com/office/drawing/2014/main" id="{B1640611-8B5D-A5C3-A415-A6E2E096B959}"/>
              </a:ext>
            </a:extLst>
          </p:cNvPr>
          <p:cNvCxnSpPr/>
          <p:nvPr/>
        </p:nvCxnSpPr>
        <p:spPr>
          <a:xfrm>
            <a:off x="12538095" y="1406013"/>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1" name="Соединитель: уступ 10">
            <a:extLst>
              <a:ext uri="{FF2B5EF4-FFF2-40B4-BE49-F238E27FC236}">
                <a16:creationId xmlns:a16="http://schemas.microsoft.com/office/drawing/2014/main" id="{6D3275DA-0A5B-8BFD-78B5-16D2A3236A5B}"/>
              </a:ext>
            </a:extLst>
          </p:cNvPr>
          <p:cNvCxnSpPr/>
          <p:nvPr/>
        </p:nvCxnSpPr>
        <p:spPr>
          <a:xfrm>
            <a:off x="12687090" y="1552834"/>
            <a:ext cx="5673213" cy="1535155"/>
          </a:xfrm>
          <a:prstGeom prst="bentConnector3">
            <a:avLst>
              <a:gd name="adj1" fmla="val -229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2" name="Соединитель: уступ 11">
            <a:extLst>
              <a:ext uri="{FF2B5EF4-FFF2-40B4-BE49-F238E27FC236}">
                <a16:creationId xmlns:a16="http://schemas.microsoft.com/office/drawing/2014/main" id="{0872D097-8E9C-5568-FBB9-ACB7CD65F19E}"/>
              </a:ext>
            </a:extLst>
          </p:cNvPr>
          <p:cNvCxnSpPr/>
          <p:nvPr/>
        </p:nvCxnSpPr>
        <p:spPr>
          <a:xfrm>
            <a:off x="12548465" y="3781410"/>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3" name="Соединитель: уступ 12">
            <a:extLst>
              <a:ext uri="{FF2B5EF4-FFF2-40B4-BE49-F238E27FC236}">
                <a16:creationId xmlns:a16="http://schemas.microsoft.com/office/drawing/2014/main" id="{87A70C45-0D10-71F4-8CEC-C89929FE2CE9}"/>
              </a:ext>
            </a:extLst>
          </p:cNvPr>
          <p:cNvCxnSpPr>
            <a:cxnSpLocks/>
          </p:cNvCxnSpPr>
          <p:nvPr/>
        </p:nvCxnSpPr>
        <p:spPr>
          <a:xfrm>
            <a:off x="12697460" y="3928231"/>
            <a:ext cx="5673213" cy="1535155"/>
          </a:xfrm>
          <a:prstGeom prst="bentConnector3">
            <a:avLst>
              <a:gd name="adj1" fmla="val -2472"/>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9D35C80D-45F6-9E84-C2BC-BBB1B57B55EC}"/>
              </a:ext>
            </a:extLst>
          </p:cNvPr>
          <p:cNvSpPr txBox="1"/>
          <p:nvPr/>
        </p:nvSpPr>
        <p:spPr>
          <a:xfrm>
            <a:off x="377696" y="1339138"/>
            <a:ext cx="4225936" cy="4524315"/>
          </a:xfrm>
          <a:prstGeom prst="rect">
            <a:avLst/>
          </a:prstGeom>
          <a:noFill/>
        </p:spPr>
        <p:txBody>
          <a:bodyPr wrap="square">
            <a:spAutoFit/>
          </a:bodyPr>
          <a:lstStyle/>
          <a:p>
            <a:r>
              <a:rPr lang="ru-RU" dirty="0">
                <a:latin typeface="Arial" panose="020B0604020202020204" pitchFamily="34" charset="0"/>
                <a:cs typeface="Arial" panose="020B0604020202020204" pitchFamily="34" charset="0"/>
              </a:rPr>
              <a:t>Ловим соединения через вызов </a:t>
            </a:r>
            <a:r>
              <a:rPr lang="ru-RU" dirty="0" err="1">
                <a:latin typeface="Arial" panose="020B0604020202020204" pitchFamily="34" charset="0"/>
                <a:cs typeface="Arial" panose="020B0604020202020204" pitchFamily="34" charset="0"/>
              </a:rPr>
              <a:t>serverSocketChannel.accept</a:t>
            </a:r>
            <a:r>
              <a:rPr lang="ru-RU" dirty="0">
                <a:latin typeface="Arial" panose="020B0604020202020204" pitchFamily="34" charset="0"/>
                <a:cs typeface="Arial" panose="020B0604020202020204" pitchFamily="34" charset="0"/>
              </a:rPr>
              <a:t>(). Если указан блокирующий режим, то вызывающий поток блокируется до момента, пока не примется соединение. </a:t>
            </a:r>
          </a:p>
          <a:p>
            <a:endParaRPr lang="ru-RU" dirty="0">
              <a:latin typeface="Arial" panose="020B0604020202020204" pitchFamily="34" charset="0"/>
              <a:cs typeface="Arial" panose="020B0604020202020204" pitchFamily="34" charset="0"/>
            </a:endParaRPr>
          </a:p>
          <a:p>
            <a:r>
              <a:rPr lang="ru-RU" dirty="0">
                <a:latin typeface="Arial" panose="020B0604020202020204" pitchFamily="34" charset="0"/>
                <a:cs typeface="Arial" panose="020B0604020202020204" pitchFamily="34" charset="0"/>
              </a:rPr>
              <a:t>В противном случае (включен неблокирующий режим), немедленно возвращается </a:t>
            </a:r>
            <a:r>
              <a:rPr lang="ru-RU" dirty="0" err="1">
                <a:latin typeface="Arial" panose="020B0604020202020204" pitchFamily="34" charset="0"/>
                <a:cs typeface="Arial" panose="020B0604020202020204" pitchFamily="34" charset="0"/>
              </a:rPr>
              <a:t>null</a:t>
            </a:r>
            <a:r>
              <a:rPr lang="ru-RU" dirty="0">
                <a:latin typeface="Arial" panose="020B0604020202020204" pitchFamily="34" charset="0"/>
                <a:cs typeface="Arial" panose="020B0604020202020204" pitchFamily="34" charset="0"/>
              </a:rPr>
              <a:t>, если нет ожидаемых подключений. Возвращаемые этим методом каналы всегда являются блокирующими, независимо от установленного типа канала (но их можно перевести в неблокируемый режим).</a:t>
            </a:r>
            <a:endParaRPr lang="en-GB" dirty="0">
              <a:latin typeface="Arial" panose="020B0604020202020204" pitchFamily="34" charset="0"/>
              <a:cs typeface="Arial" panose="020B0604020202020204" pitchFamily="34" charset="0"/>
            </a:endParaRPr>
          </a:p>
        </p:txBody>
      </p:sp>
      <p:pic>
        <p:nvPicPr>
          <p:cNvPr id="15" name="Рисунок 14">
            <a:extLst>
              <a:ext uri="{FF2B5EF4-FFF2-40B4-BE49-F238E27FC236}">
                <a16:creationId xmlns:a16="http://schemas.microsoft.com/office/drawing/2014/main" id="{BA7F8029-E7B9-9B39-6046-E7B78762B58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36917" y="891061"/>
            <a:ext cx="6488264" cy="5931120"/>
          </a:xfrm>
          <a:prstGeom prst="rect">
            <a:avLst/>
          </a:prstGeom>
        </p:spPr>
      </p:pic>
    </p:spTree>
    <p:extLst>
      <p:ext uri="{BB962C8B-B14F-4D97-AF65-F5344CB8AC3E}">
        <p14:creationId xmlns:p14="http://schemas.microsoft.com/office/powerpoint/2010/main" val="4714199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841700-4695-B9AC-6A89-1281D64E5542}"/>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D29763F4-D1C1-8111-343C-1BDF6E91BFC1}"/>
              </a:ext>
            </a:extLst>
          </p:cNvPr>
          <p:cNvSpPr txBox="1"/>
          <p:nvPr/>
        </p:nvSpPr>
        <p:spPr>
          <a:xfrm>
            <a:off x="147484" y="257785"/>
            <a:ext cx="7268200" cy="523220"/>
          </a:xfrm>
          <a:prstGeom prst="rect">
            <a:avLst/>
          </a:prstGeom>
          <a:noFill/>
        </p:spPr>
        <p:txBody>
          <a:bodyPr wrap="square">
            <a:spAutoFit/>
          </a:bodyPr>
          <a:lstStyle/>
          <a:p>
            <a:r>
              <a:rPr lang="en-GB" sz="2800" dirty="0">
                <a:effectLst/>
                <a:latin typeface="Arial Black" panose="020B0A04020102020204" pitchFamily="34" charset="0"/>
                <a:cs typeface="Arial" panose="020B0604020202020204" pitchFamily="34" charset="0"/>
              </a:rPr>
              <a:t>Selector</a:t>
            </a:r>
            <a:endParaRPr lang="en-GB" dirty="0">
              <a:latin typeface="Arial Black" panose="020B0A04020102020204" pitchFamily="34" charset="0"/>
            </a:endParaRPr>
          </a:p>
        </p:txBody>
      </p:sp>
      <p:grpSp>
        <p:nvGrpSpPr>
          <p:cNvPr id="2" name="Группа 1">
            <a:extLst>
              <a:ext uri="{FF2B5EF4-FFF2-40B4-BE49-F238E27FC236}">
                <a16:creationId xmlns:a16="http://schemas.microsoft.com/office/drawing/2014/main" id="{859A7F31-B24D-07D6-2B8E-A96DDD376ED5}"/>
              </a:ext>
            </a:extLst>
          </p:cNvPr>
          <p:cNvGrpSpPr/>
          <p:nvPr/>
        </p:nvGrpSpPr>
        <p:grpSpPr>
          <a:xfrm>
            <a:off x="-54077" y="1339138"/>
            <a:ext cx="5737122" cy="5589640"/>
            <a:chOff x="-54077" y="1339138"/>
            <a:chExt cx="5737122" cy="5589640"/>
          </a:xfrm>
        </p:grpSpPr>
        <p:sp>
          <p:nvSpPr>
            <p:cNvPr id="3" name="Прямоугольник 2">
              <a:extLst>
                <a:ext uri="{FF2B5EF4-FFF2-40B4-BE49-F238E27FC236}">
                  <a16:creationId xmlns:a16="http://schemas.microsoft.com/office/drawing/2014/main" id="{D44EA9A1-0715-B2A4-41F9-67A86C43FC02}"/>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Прямоугольник 4">
              <a:extLst>
                <a:ext uri="{FF2B5EF4-FFF2-40B4-BE49-F238E27FC236}">
                  <a16:creationId xmlns:a16="http://schemas.microsoft.com/office/drawing/2014/main" id="{193D8B85-6CF3-C056-1C95-D45D469C4DC8}"/>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6" name="Группа 5">
            <a:extLst>
              <a:ext uri="{FF2B5EF4-FFF2-40B4-BE49-F238E27FC236}">
                <a16:creationId xmlns:a16="http://schemas.microsoft.com/office/drawing/2014/main" id="{CAB735BE-C7F0-CA6D-EEBE-72B910CE55BB}"/>
              </a:ext>
            </a:extLst>
          </p:cNvPr>
          <p:cNvGrpSpPr/>
          <p:nvPr/>
        </p:nvGrpSpPr>
        <p:grpSpPr>
          <a:xfrm rot="10800000">
            <a:off x="6516684" y="-70778"/>
            <a:ext cx="5737122" cy="5589640"/>
            <a:chOff x="-54077" y="1339138"/>
            <a:chExt cx="5737122" cy="5589640"/>
          </a:xfrm>
        </p:grpSpPr>
        <p:sp>
          <p:nvSpPr>
            <p:cNvPr id="7" name="Прямоугольник 6">
              <a:extLst>
                <a:ext uri="{FF2B5EF4-FFF2-40B4-BE49-F238E27FC236}">
                  <a16:creationId xmlns:a16="http://schemas.microsoft.com/office/drawing/2014/main" id="{AA47E52C-45FB-DD14-A033-5C78F1D70EF1}"/>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Прямоугольник 7">
              <a:extLst>
                <a:ext uri="{FF2B5EF4-FFF2-40B4-BE49-F238E27FC236}">
                  <a16:creationId xmlns:a16="http://schemas.microsoft.com/office/drawing/2014/main" id="{AA4B240C-7481-BC5E-3618-6BE7BC693354}"/>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9" name="Picture 2">
            <a:extLst>
              <a:ext uri="{FF2B5EF4-FFF2-40B4-BE49-F238E27FC236}">
                <a16:creationId xmlns:a16="http://schemas.microsoft.com/office/drawing/2014/main" id="{6F2B67A5-2868-FFFA-7CDC-15CAA3FCA5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4488" y="-2216395"/>
            <a:ext cx="1430411" cy="2145617"/>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Соединитель: уступ 9">
            <a:extLst>
              <a:ext uri="{FF2B5EF4-FFF2-40B4-BE49-F238E27FC236}">
                <a16:creationId xmlns:a16="http://schemas.microsoft.com/office/drawing/2014/main" id="{92018D0B-95AA-59EE-F97F-949B1BB35247}"/>
              </a:ext>
            </a:extLst>
          </p:cNvPr>
          <p:cNvCxnSpPr/>
          <p:nvPr/>
        </p:nvCxnSpPr>
        <p:spPr>
          <a:xfrm>
            <a:off x="12538095" y="1406013"/>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1" name="Соединитель: уступ 10">
            <a:extLst>
              <a:ext uri="{FF2B5EF4-FFF2-40B4-BE49-F238E27FC236}">
                <a16:creationId xmlns:a16="http://schemas.microsoft.com/office/drawing/2014/main" id="{17681AB7-2E9A-D179-9FB0-967C592C5A6F}"/>
              </a:ext>
            </a:extLst>
          </p:cNvPr>
          <p:cNvCxnSpPr/>
          <p:nvPr/>
        </p:nvCxnSpPr>
        <p:spPr>
          <a:xfrm>
            <a:off x="12687090" y="1552834"/>
            <a:ext cx="5673213" cy="1535155"/>
          </a:xfrm>
          <a:prstGeom prst="bentConnector3">
            <a:avLst>
              <a:gd name="adj1" fmla="val -229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2" name="Соединитель: уступ 11">
            <a:extLst>
              <a:ext uri="{FF2B5EF4-FFF2-40B4-BE49-F238E27FC236}">
                <a16:creationId xmlns:a16="http://schemas.microsoft.com/office/drawing/2014/main" id="{4A527D0B-EFD2-66F9-BD44-B81E82FE6339}"/>
              </a:ext>
            </a:extLst>
          </p:cNvPr>
          <p:cNvCxnSpPr/>
          <p:nvPr/>
        </p:nvCxnSpPr>
        <p:spPr>
          <a:xfrm>
            <a:off x="12548465" y="3781410"/>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3" name="Соединитель: уступ 12">
            <a:extLst>
              <a:ext uri="{FF2B5EF4-FFF2-40B4-BE49-F238E27FC236}">
                <a16:creationId xmlns:a16="http://schemas.microsoft.com/office/drawing/2014/main" id="{CBEFC740-4D32-B032-915C-D7226F7F1D1F}"/>
              </a:ext>
            </a:extLst>
          </p:cNvPr>
          <p:cNvCxnSpPr>
            <a:cxnSpLocks/>
          </p:cNvCxnSpPr>
          <p:nvPr/>
        </p:nvCxnSpPr>
        <p:spPr>
          <a:xfrm>
            <a:off x="12697460" y="3928231"/>
            <a:ext cx="5673213" cy="1535155"/>
          </a:xfrm>
          <a:prstGeom prst="bentConnector3">
            <a:avLst>
              <a:gd name="adj1" fmla="val -2472"/>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0F772C72-AECD-DD41-E4CC-23E2B1A5D9D7}"/>
              </a:ext>
            </a:extLst>
          </p:cNvPr>
          <p:cNvSpPr txBox="1"/>
          <p:nvPr/>
        </p:nvSpPr>
        <p:spPr>
          <a:xfrm>
            <a:off x="377696" y="1339138"/>
            <a:ext cx="6425820" cy="1754326"/>
          </a:xfrm>
          <a:prstGeom prst="rect">
            <a:avLst/>
          </a:prstGeom>
          <a:noFill/>
        </p:spPr>
        <p:txBody>
          <a:bodyPr wrap="square">
            <a:spAutoFit/>
          </a:bodyPr>
          <a:lstStyle/>
          <a:p>
            <a:r>
              <a:rPr lang="ru-RU" dirty="0" err="1">
                <a:latin typeface="Arial" panose="020B0604020202020204" pitchFamily="34" charset="0"/>
                <a:cs typeface="Arial" panose="020B0604020202020204" pitchFamily="34" charset="0"/>
              </a:rPr>
              <a:t>Selector</a:t>
            </a:r>
            <a:r>
              <a:rPr lang="ru-RU" dirty="0">
                <a:latin typeface="Arial" panose="020B0604020202020204" pitchFamily="34" charset="0"/>
                <a:cs typeface="Arial" panose="020B0604020202020204" pitchFamily="34" charset="0"/>
              </a:rPr>
              <a:t> – это объект, относящийся к группе каналов и определяющий, какой канал готов к записи/чтению/подключению и т.д. Он позволяет одному потоку управлять несколькими каналами (подключениями). Это позволяет уменьшить траты на переключения между потоками.</a:t>
            </a:r>
            <a:endParaRPr lang="en-GB" dirty="0">
              <a:latin typeface="Arial" panose="020B0604020202020204" pitchFamily="34" charset="0"/>
              <a:cs typeface="Arial" panose="020B0604020202020204" pitchFamily="34" charset="0"/>
            </a:endParaRPr>
          </a:p>
        </p:txBody>
      </p:sp>
      <p:pic>
        <p:nvPicPr>
          <p:cNvPr id="19" name="Рисунок 18">
            <a:extLst>
              <a:ext uri="{FF2B5EF4-FFF2-40B4-BE49-F238E27FC236}">
                <a16:creationId xmlns:a16="http://schemas.microsoft.com/office/drawing/2014/main" id="{325DF5FC-2A53-D17C-C359-6683CDF54D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87805" y="257785"/>
            <a:ext cx="4734228" cy="6293436"/>
          </a:xfrm>
          <a:prstGeom prst="rect">
            <a:avLst/>
          </a:prstGeom>
        </p:spPr>
      </p:pic>
      <p:graphicFrame>
        <p:nvGraphicFramePr>
          <p:cNvPr id="20" name="Таблица 19">
            <a:extLst>
              <a:ext uri="{FF2B5EF4-FFF2-40B4-BE49-F238E27FC236}">
                <a16:creationId xmlns:a16="http://schemas.microsoft.com/office/drawing/2014/main" id="{F8693CA6-CCDB-C4C3-7991-66712594D905}"/>
              </a:ext>
            </a:extLst>
          </p:cNvPr>
          <p:cNvGraphicFramePr>
            <a:graphicFrameLocks noGrp="1"/>
          </p:cNvGraphicFramePr>
          <p:nvPr>
            <p:extLst>
              <p:ext uri="{D42A27DB-BD31-4B8C-83A1-F6EECF244321}">
                <p14:modId xmlns:p14="http://schemas.microsoft.com/office/powerpoint/2010/main" val="891178172"/>
              </p:ext>
            </p:extLst>
          </p:nvPr>
        </p:nvGraphicFramePr>
        <p:xfrm>
          <a:off x="377694" y="4026997"/>
          <a:ext cx="5989994" cy="2651760"/>
        </p:xfrm>
        <a:graphic>
          <a:graphicData uri="http://schemas.openxmlformats.org/drawingml/2006/table">
            <a:tbl>
              <a:tblPr>
                <a:tableStyleId>{8A107856-5554-42FB-B03E-39F5DBC370BA}</a:tableStyleId>
              </a:tblPr>
              <a:tblGrid>
                <a:gridCol w="2994997">
                  <a:extLst>
                    <a:ext uri="{9D8B030D-6E8A-4147-A177-3AD203B41FA5}">
                      <a16:colId xmlns:a16="http://schemas.microsoft.com/office/drawing/2014/main" val="64658178"/>
                    </a:ext>
                  </a:extLst>
                </a:gridCol>
                <a:gridCol w="2994997">
                  <a:extLst>
                    <a:ext uri="{9D8B030D-6E8A-4147-A177-3AD203B41FA5}">
                      <a16:colId xmlns:a16="http://schemas.microsoft.com/office/drawing/2014/main" val="662197577"/>
                    </a:ext>
                  </a:extLst>
                </a:gridCol>
              </a:tblGrid>
              <a:tr h="541628">
                <a:tc>
                  <a:txBody>
                    <a:bodyPr/>
                    <a:lstStyle/>
                    <a:p>
                      <a:pPr algn="l" fontAlgn="t">
                        <a:buNone/>
                      </a:pPr>
                      <a:r>
                        <a:rPr lang="en-GB" sz="1600">
                          <a:effectLst/>
                          <a:latin typeface="Arial" panose="020B0604020202020204" pitchFamily="34" charset="0"/>
                          <a:cs typeface="Arial" panose="020B0604020202020204" pitchFamily="34" charset="0"/>
                        </a:rPr>
                        <a:t>OP_READ</a:t>
                      </a:r>
                    </a:p>
                  </a:txBody>
                  <a:tcPr marB="68580"/>
                </a:tc>
                <a:tc>
                  <a:txBody>
                    <a:bodyPr/>
                    <a:lstStyle/>
                    <a:p>
                      <a:pPr algn="l" fontAlgn="t">
                        <a:buNone/>
                      </a:pPr>
                      <a:r>
                        <a:rPr lang="ru-RU" sz="1600">
                          <a:effectLst/>
                          <a:latin typeface="Arial" panose="020B0604020202020204" pitchFamily="34" charset="0"/>
                          <a:cs typeface="Arial" panose="020B0604020202020204" pitchFamily="34" charset="0"/>
                        </a:rPr>
                        <a:t>Канал имеет данные, доступные для чтения</a:t>
                      </a:r>
                    </a:p>
                  </a:txBody>
                  <a:tcPr marB="68580"/>
                </a:tc>
                <a:extLst>
                  <a:ext uri="{0D108BD9-81ED-4DB2-BD59-A6C34878D82A}">
                    <a16:rowId xmlns:a16="http://schemas.microsoft.com/office/drawing/2014/main" val="973444972"/>
                  </a:ext>
                </a:extLst>
              </a:tr>
              <a:tr h="322234">
                <a:tc>
                  <a:txBody>
                    <a:bodyPr/>
                    <a:lstStyle/>
                    <a:p>
                      <a:pPr algn="l" fontAlgn="t">
                        <a:buNone/>
                      </a:pPr>
                      <a:r>
                        <a:rPr lang="en-GB" sz="1600">
                          <a:effectLst/>
                          <a:latin typeface="Arial" panose="020B0604020202020204" pitchFamily="34" charset="0"/>
                          <a:cs typeface="Arial" panose="020B0604020202020204" pitchFamily="34" charset="0"/>
                        </a:rPr>
                        <a:t>OP_WRITE</a:t>
                      </a:r>
                    </a:p>
                  </a:txBody>
                  <a:tcPr marB="68580"/>
                </a:tc>
                <a:tc>
                  <a:txBody>
                    <a:bodyPr/>
                    <a:lstStyle/>
                    <a:p>
                      <a:pPr algn="l" fontAlgn="t">
                        <a:buNone/>
                      </a:pPr>
                      <a:r>
                        <a:rPr lang="ru-RU" sz="1600">
                          <a:effectLst/>
                          <a:latin typeface="Arial" panose="020B0604020202020204" pitchFamily="34" charset="0"/>
                          <a:cs typeface="Arial" panose="020B0604020202020204" pitchFamily="34" charset="0"/>
                        </a:rPr>
                        <a:t>Канал доступен для записи</a:t>
                      </a:r>
                    </a:p>
                  </a:txBody>
                  <a:tcPr marB="68580"/>
                </a:tc>
                <a:extLst>
                  <a:ext uri="{0D108BD9-81ED-4DB2-BD59-A6C34878D82A}">
                    <a16:rowId xmlns:a16="http://schemas.microsoft.com/office/drawing/2014/main" val="1787167901"/>
                  </a:ext>
                </a:extLst>
              </a:tr>
              <a:tr h="761021">
                <a:tc>
                  <a:txBody>
                    <a:bodyPr/>
                    <a:lstStyle/>
                    <a:p>
                      <a:pPr algn="l" fontAlgn="t">
                        <a:buNone/>
                      </a:pPr>
                      <a:r>
                        <a:rPr lang="en-GB" sz="1600" dirty="0">
                          <a:effectLst/>
                          <a:latin typeface="Arial" panose="020B0604020202020204" pitchFamily="34" charset="0"/>
                          <a:cs typeface="Arial" panose="020B0604020202020204" pitchFamily="34" charset="0"/>
                        </a:rPr>
                        <a:t>OP_CONNECT</a:t>
                      </a:r>
                    </a:p>
                  </a:txBody>
                  <a:tcPr marB="68580"/>
                </a:tc>
                <a:tc>
                  <a:txBody>
                    <a:bodyPr/>
                    <a:lstStyle/>
                    <a:p>
                      <a:pPr algn="l" fontAlgn="t">
                        <a:buNone/>
                      </a:pPr>
                      <a:r>
                        <a:rPr lang="ru-RU" sz="1600">
                          <a:effectLst/>
                          <a:latin typeface="Arial" panose="020B0604020202020204" pitchFamily="34" charset="0"/>
                          <a:cs typeface="Arial" panose="020B0604020202020204" pitchFamily="34" charset="0"/>
                        </a:rPr>
                        <a:t>Канал готов завершить подключение или ожидает сообщение об ошибке</a:t>
                      </a:r>
                    </a:p>
                  </a:txBody>
                  <a:tcPr marB="68580"/>
                </a:tc>
                <a:extLst>
                  <a:ext uri="{0D108BD9-81ED-4DB2-BD59-A6C34878D82A}">
                    <a16:rowId xmlns:a16="http://schemas.microsoft.com/office/drawing/2014/main" val="2640752969"/>
                  </a:ext>
                </a:extLst>
              </a:tr>
              <a:tr h="761021">
                <a:tc>
                  <a:txBody>
                    <a:bodyPr/>
                    <a:lstStyle/>
                    <a:p>
                      <a:pPr algn="l" fontAlgn="t">
                        <a:buNone/>
                      </a:pPr>
                      <a:r>
                        <a:rPr lang="en-GB" sz="1600">
                          <a:effectLst/>
                          <a:latin typeface="Arial" panose="020B0604020202020204" pitchFamily="34" charset="0"/>
                          <a:cs typeface="Arial" panose="020B0604020202020204" pitchFamily="34" charset="0"/>
                        </a:rPr>
                        <a:t>OP_ACCEPT</a:t>
                      </a:r>
                    </a:p>
                  </a:txBody>
                  <a:tcPr marB="68580"/>
                </a:tc>
                <a:tc>
                  <a:txBody>
                    <a:bodyPr/>
                    <a:lstStyle/>
                    <a:p>
                      <a:pPr algn="l" fontAlgn="t">
                        <a:buNone/>
                      </a:pPr>
                      <a:r>
                        <a:rPr lang="ru-RU" sz="1600" dirty="0">
                          <a:effectLst/>
                          <a:latin typeface="Arial" panose="020B0604020202020204" pitchFamily="34" charset="0"/>
                          <a:cs typeface="Arial" panose="020B0604020202020204" pitchFamily="34" charset="0"/>
                        </a:rPr>
                        <a:t>Канал готов к приему подключения (только для </a:t>
                      </a:r>
                      <a:r>
                        <a:rPr lang="ru-RU" sz="1600" dirty="0" err="1">
                          <a:effectLst/>
                          <a:latin typeface="Arial" panose="020B0604020202020204" pitchFamily="34" charset="0"/>
                          <a:cs typeface="Arial" panose="020B0604020202020204" pitchFamily="34" charset="0"/>
                        </a:rPr>
                        <a:t>ServerSocketChannel</a:t>
                      </a:r>
                      <a:r>
                        <a:rPr lang="ru-RU" sz="1600" dirty="0">
                          <a:effectLst/>
                          <a:latin typeface="Arial" panose="020B0604020202020204" pitchFamily="34" charset="0"/>
                          <a:cs typeface="Arial" panose="020B0604020202020204" pitchFamily="34" charset="0"/>
                        </a:rPr>
                        <a:t>)</a:t>
                      </a:r>
                    </a:p>
                  </a:txBody>
                  <a:tcPr marB="68580"/>
                </a:tc>
                <a:extLst>
                  <a:ext uri="{0D108BD9-81ED-4DB2-BD59-A6C34878D82A}">
                    <a16:rowId xmlns:a16="http://schemas.microsoft.com/office/drawing/2014/main" val="1613863629"/>
                  </a:ext>
                </a:extLst>
              </a:tr>
            </a:tbl>
          </a:graphicData>
        </a:graphic>
      </p:graphicFrame>
    </p:spTree>
    <p:extLst>
      <p:ext uri="{BB962C8B-B14F-4D97-AF65-F5344CB8AC3E}">
        <p14:creationId xmlns:p14="http://schemas.microsoft.com/office/powerpoint/2010/main" val="6995985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E63C598-6C7F-3D8B-41DC-5F7ABCB228C9}"/>
              </a:ext>
            </a:extLst>
          </p:cNvPr>
          <p:cNvSpPr txBox="1"/>
          <p:nvPr/>
        </p:nvSpPr>
        <p:spPr>
          <a:xfrm>
            <a:off x="147484" y="257785"/>
            <a:ext cx="7268200" cy="523220"/>
          </a:xfrm>
          <a:prstGeom prst="rect">
            <a:avLst/>
          </a:prstGeom>
          <a:noFill/>
        </p:spPr>
        <p:txBody>
          <a:bodyPr wrap="square">
            <a:spAutoFit/>
          </a:bodyPr>
          <a:lstStyle/>
          <a:p>
            <a:r>
              <a:rPr lang="en-GB" sz="2800" dirty="0">
                <a:effectLst/>
                <a:latin typeface="Arial Black" panose="020B0A04020102020204" pitchFamily="34" charset="0"/>
                <a:cs typeface="Arial" panose="020B0604020202020204" pitchFamily="34" charset="0"/>
              </a:rPr>
              <a:t>Selector</a:t>
            </a:r>
            <a:endParaRPr lang="en-GB" dirty="0">
              <a:latin typeface="Arial Black" panose="020B0A04020102020204" pitchFamily="34" charset="0"/>
            </a:endParaRPr>
          </a:p>
        </p:txBody>
      </p:sp>
      <p:pic>
        <p:nvPicPr>
          <p:cNvPr id="1026" name="Picture 2">
            <a:extLst>
              <a:ext uri="{FF2B5EF4-FFF2-40B4-BE49-F238E27FC236}">
                <a16:creationId xmlns:a16="http://schemas.microsoft.com/office/drawing/2014/main" id="{B5A915BD-8072-2816-2F74-183A872E2F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74840" y="1339138"/>
            <a:ext cx="6357390" cy="391324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65E62F7-A6BC-06C7-D10E-0B8BF8070E43}"/>
              </a:ext>
            </a:extLst>
          </p:cNvPr>
          <p:cNvSpPr txBox="1"/>
          <p:nvPr/>
        </p:nvSpPr>
        <p:spPr>
          <a:xfrm>
            <a:off x="259770" y="1273558"/>
            <a:ext cx="4980824" cy="3416320"/>
          </a:xfrm>
          <a:prstGeom prst="rect">
            <a:avLst/>
          </a:prstGeom>
          <a:noFill/>
        </p:spPr>
        <p:txBody>
          <a:bodyPr wrap="square">
            <a:spAutoFit/>
          </a:bodyPr>
          <a:lstStyle/>
          <a:p>
            <a:r>
              <a:rPr lang="ru-RU" dirty="0">
                <a:latin typeface="Arial" panose="020B0604020202020204" pitchFamily="34" charset="0"/>
                <a:cs typeface="Arial" panose="020B0604020202020204" pitchFamily="34" charset="0"/>
              </a:rPr>
              <a:t>Селекторы доступны для неблокирующих операций ввода-вывода. Селектор - это объект, который отслеживает несколько каналов событий. Поскольку Java NIO выполняет неблокирующие операции ввода-вывода, селекторы и ключи выбора с выбираемыми каналами определяют операции мультиплексированного ввода-вывода. Итак, простыми словами, мы можем сказать, что селекторы используются для выбора каналов, которые готовы к операции ввода-вывода.</a:t>
            </a:r>
            <a:endParaRPr lang="en-GB" dirty="0">
              <a:latin typeface="Arial" panose="020B0604020202020204" pitchFamily="34" charset="0"/>
              <a:cs typeface="Arial" panose="020B0604020202020204" pitchFamily="34" charset="0"/>
            </a:endParaRPr>
          </a:p>
        </p:txBody>
      </p:sp>
      <p:grpSp>
        <p:nvGrpSpPr>
          <p:cNvPr id="5" name="Группа 4">
            <a:extLst>
              <a:ext uri="{FF2B5EF4-FFF2-40B4-BE49-F238E27FC236}">
                <a16:creationId xmlns:a16="http://schemas.microsoft.com/office/drawing/2014/main" id="{9A449060-762D-203B-2EE7-B575C8D4DB13}"/>
              </a:ext>
            </a:extLst>
          </p:cNvPr>
          <p:cNvGrpSpPr/>
          <p:nvPr/>
        </p:nvGrpSpPr>
        <p:grpSpPr>
          <a:xfrm>
            <a:off x="-54077" y="1339138"/>
            <a:ext cx="5737122" cy="5589640"/>
            <a:chOff x="-54077" y="1339138"/>
            <a:chExt cx="5737122" cy="5589640"/>
          </a:xfrm>
        </p:grpSpPr>
        <p:sp>
          <p:nvSpPr>
            <p:cNvPr id="6" name="Прямоугольник 5">
              <a:extLst>
                <a:ext uri="{FF2B5EF4-FFF2-40B4-BE49-F238E27FC236}">
                  <a16:creationId xmlns:a16="http://schemas.microsoft.com/office/drawing/2014/main" id="{F9979E88-E660-C3EE-2035-D80A64C59B92}"/>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Прямоугольник 6">
              <a:extLst>
                <a:ext uri="{FF2B5EF4-FFF2-40B4-BE49-F238E27FC236}">
                  <a16:creationId xmlns:a16="http://schemas.microsoft.com/office/drawing/2014/main" id="{30F8FF74-7E91-7FEA-E5C0-33E4346D05EF}"/>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 name="Группа 7">
            <a:extLst>
              <a:ext uri="{FF2B5EF4-FFF2-40B4-BE49-F238E27FC236}">
                <a16:creationId xmlns:a16="http://schemas.microsoft.com/office/drawing/2014/main" id="{61AF729E-90FD-8B89-10E5-66E3512CDD85}"/>
              </a:ext>
            </a:extLst>
          </p:cNvPr>
          <p:cNvGrpSpPr/>
          <p:nvPr/>
        </p:nvGrpSpPr>
        <p:grpSpPr>
          <a:xfrm rot="10800000">
            <a:off x="6516684" y="-70778"/>
            <a:ext cx="5737122" cy="5589640"/>
            <a:chOff x="-54077" y="1339138"/>
            <a:chExt cx="5737122" cy="5589640"/>
          </a:xfrm>
        </p:grpSpPr>
        <p:sp>
          <p:nvSpPr>
            <p:cNvPr id="9" name="Прямоугольник 8">
              <a:extLst>
                <a:ext uri="{FF2B5EF4-FFF2-40B4-BE49-F238E27FC236}">
                  <a16:creationId xmlns:a16="http://schemas.microsoft.com/office/drawing/2014/main" id="{B3A93A27-3F04-AB75-D477-137AEC2020C9}"/>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Прямоугольник 9">
              <a:extLst>
                <a:ext uri="{FF2B5EF4-FFF2-40B4-BE49-F238E27FC236}">
                  <a16:creationId xmlns:a16="http://schemas.microsoft.com/office/drawing/2014/main" id="{B6C4481E-3390-2887-64A8-50EA0BC6AB79}"/>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21013612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DB809B-3309-E59E-CF5F-42D5646B447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20A1D80-A842-797A-FEB0-2825EE73C451}"/>
              </a:ext>
            </a:extLst>
          </p:cNvPr>
          <p:cNvSpPr txBox="1"/>
          <p:nvPr/>
        </p:nvSpPr>
        <p:spPr>
          <a:xfrm>
            <a:off x="147484" y="257785"/>
            <a:ext cx="7268200" cy="523220"/>
          </a:xfrm>
          <a:prstGeom prst="rect">
            <a:avLst/>
          </a:prstGeom>
          <a:noFill/>
        </p:spPr>
        <p:txBody>
          <a:bodyPr wrap="square">
            <a:spAutoFit/>
          </a:bodyPr>
          <a:lstStyle/>
          <a:p>
            <a:r>
              <a:rPr lang="en-US" sz="2800" dirty="0">
                <a:latin typeface="Arial Black" panose="020B0A04020102020204" pitchFamily="34" charset="0"/>
                <a:cs typeface="Arial" panose="020B0604020202020204" pitchFamily="34" charset="0"/>
              </a:rPr>
              <a:t>Q</a:t>
            </a:r>
            <a:r>
              <a:rPr lang="en-GB" sz="2800" dirty="0">
                <a:latin typeface="Arial Black" panose="020B0A04020102020204" pitchFamily="34" charset="0"/>
                <a:cs typeface="Arial" panose="020B0604020202020204" pitchFamily="34" charset="0"/>
              </a:rPr>
              <a:t>A</a:t>
            </a:r>
            <a:endParaRPr lang="en-GB" dirty="0">
              <a:latin typeface="Arial Black" panose="020B0A04020102020204" pitchFamily="34" charset="0"/>
            </a:endParaRPr>
          </a:p>
        </p:txBody>
      </p:sp>
      <p:grpSp>
        <p:nvGrpSpPr>
          <p:cNvPr id="5" name="Группа 4">
            <a:extLst>
              <a:ext uri="{FF2B5EF4-FFF2-40B4-BE49-F238E27FC236}">
                <a16:creationId xmlns:a16="http://schemas.microsoft.com/office/drawing/2014/main" id="{B3C0A19A-CFA1-232B-E4AB-5D886F259043}"/>
              </a:ext>
            </a:extLst>
          </p:cNvPr>
          <p:cNvGrpSpPr/>
          <p:nvPr/>
        </p:nvGrpSpPr>
        <p:grpSpPr>
          <a:xfrm>
            <a:off x="-54077" y="1339138"/>
            <a:ext cx="5737122" cy="5589640"/>
            <a:chOff x="-54077" y="1339138"/>
            <a:chExt cx="5737122" cy="5589640"/>
          </a:xfrm>
        </p:grpSpPr>
        <p:sp>
          <p:nvSpPr>
            <p:cNvPr id="6" name="Прямоугольник 5">
              <a:extLst>
                <a:ext uri="{FF2B5EF4-FFF2-40B4-BE49-F238E27FC236}">
                  <a16:creationId xmlns:a16="http://schemas.microsoft.com/office/drawing/2014/main" id="{44AF11C3-41E1-98DC-69D7-4A2B45C69FF1}"/>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Прямоугольник 6">
              <a:extLst>
                <a:ext uri="{FF2B5EF4-FFF2-40B4-BE49-F238E27FC236}">
                  <a16:creationId xmlns:a16="http://schemas.microsoft.com/office/drawing/2014/main" id="{E13A2FF3-FAD1-19B9-2D2A-D010C4838977}"/>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 name="Группа 7">
            <a:extLst>
              <a:ext uri="{FF2B5EF4-FFF2-40B4-BE49-F238E27FC236}">
                <a16:creationId xmlns:a16="http://schemas.microsoft.com/office/drawing/2014/main" id="{BF273243-471B-4F1C-B711-6219CC7002C7}"/>
              </a:ext>
            </a:extLst>
          </p:cNvPr>
          <p:cNvGrpSpPr/>
          <p:nvPr/>
        </p:nvGrpSpPr>
        <p:grpSpPr>
          <a:xfrm rot="10800000">
            <a:off x="6516684" y="-70778"/>
            <a:ext cx="5737122" cy="5589640"/>
            <a:chOff x="-54077" y="1339138"/>
            <a:chExt cx="5737122" cy="5589640"/>
          </a:xfrm>
        </p:grpSpPr>
        <p:sp>
          <p:nvSpPr>
            <p:cNvPr id="9" name="Прямоугольник 8">
              <a:extLst>
                <a:ext uri="{FF2B5EF4-FFF2-40B4-BE49-F238E27FC236}">
                  <a16:creationId xmlns:a16="http://schemas.microsoft.com/office/drawing/2014/main" id="{1D01C96A-C730-EED9-BF8B-F2E8B8DC8AB9}"/>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Прямоугольник 9">
              <a:extLst>
                <a:ext uri="{FF2B5EF4-FFF2-40B4-BE49-F238E27FC236}">
                  <a16:creationId xmlns:a16="http://schemas.microsoft.com/office/drawing/2014/main" id="{9C643D7E-9191-6E3F-FB6F-FC537CF67E96}"/>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1" name="TextBox 10">
            <a:extLst>
              <a:ext uri="{FF2B5EF4-FFF2-40B4-BE49-F238E27FC236}">
                <a16:creationId xmlns:a16="http://schemas.microsoft.com/office/drawing/2014/main" id="{146BE5BA-4E49-57CA-D8A3-ABEF1DAB7DB1}"/>
              </a:ext>
            </a:extLst>
          </p:cNvPr>
          <p:cNvSpPr txBox="1"/>
          <p:nvPr/>
        </p:nvSpPr>
        <p:spPr>
          <a:xfrm>
            <a:off x="535889" y="1339138"/>
            <a:ext cx="6150076" cy="923330"/>
          </a:xfrm>
          <a:prstGeom prst="rect">
            <a:avLst/>
          </a:prstGeom>
          <a:noFill/>
        </p:spPr>
        <p:txBody>
          <a:bodyPr wrap="square">
            <a:spAutoFit/>
          </a:bodyPr>
          <a:lstStyle/>
          <a:p>
            <a:r>
              <a:rPr lang="ru-RU" b="1" i="0" dirty="0">
                <a:solidFill>
                  <a:srgbClr val="000000"/>
                </a:solidFill>
                <a:effectLst/>
                <a:latin typeface="Arial" panose="020B0604020202020204" pitchFamily="34" charset="0"/>
              </a:rPr>
              <a:t>Если вам нужно прослушать три сокета из программы Java, сколько потоков вам понадобится? три или один?</a:t>
            </a:r>
            <a:endParaRPr lang="en-GB" dirty="0"/>
          </a:p>
        </p:txBody>
      </p:sp>
      <p:sp>
        <p:nvSpPr>
          <p:cNvPr id="13" name="TextBox 12">
            <a:extLst>
              <a:ext uri="{FF2B5EF4-FFF2-40B4-BE49-F238E27FC236}">
                <a16:creationId xmlns:a16="http://schemas.microsoft.com/office/drawing/2014/main" id="{108F7DFF-2895-B711-B396-1699E634EC90}"/>
              </a:ext>
            </a:extLst>
          </p:cNvPr>
          <p:cNvSpPr txBox="1"/>
          <p:nvPr/>
        </p:nvSpPr>
        <p:spPr>
          <a:xfrm>
            <a:off x="535889" y="2490555"/>
            <a:ext cx="5560111" cy="2308324"/>
          </a:xfrm>
          <a:prstGeom prst="rect">
            <a:avLst/>
          </a:prstGeom>
          <a:noFill/>
        </p:spPr>
        <p:txBody>
          <a:bodyPr wrap="square">
            <a:spAutoFit/>
          </a:bodyPr>
          <a:lstStyle/>
          <a:p>
            <a:r>
              <a:rPr lang="ru-RU" dirty="0">
                <a:latin typeface="Arial" panose="020B0604020202020204" pitchFamily="34" charset="0"/>
                <a:cs typeface="Arial" panose="020B0604020202020204" pitchFamily="34" charset="0"/>
              </a:rPr>
              <a:t>Если вы используете старый Java NIO API, то вы будете использовать несколько потоков для прослушивания разных сокетов, но в случае Java NIO вы можете использовать только один поток, и он может прослушивать несколько сокетов с помощью </a:t>
            </a:r>
            <a:r>
              <a:rPr lang="ru-RU" dirty="0" err="1">
                <a:latin typeface="Arial" panose="020B0604020202020204" pitchFamily="34" charset="0"/>
                <a:cs typeface="Arial" panose="020B0604020202020204" pitchFamily="34" charset="0"/>
              </a:rPr>
              <a:t>Selector</a:t>
            </a:r>
            <a:r>
              <a:rPr lang="ru-RU" dirty="0">
                <a:latin typeface="Arial" panose="020B0604020202020204" pitchFamily="34" charset="0"/>
                <a:cs typeface="Arial" panose="020B0604020202020204" pitchFamily="34" charset="0"/>
              </a:rPr>
              <a:t>. В этом заключается мощь Java NIO и неблокирующая функциональность, которую он предоставляет.</a:t>
            </a:r>
            <a:endParaRPr lang="en-GB" dirty="0">
              <a:latin typeface="Arial" panose="020B0604020202020204" pitchFamily="34" charset="0"/>
              <a:cs typeface="Arial" panose="020B0604020202020204" pitchFamily="34" charset="0"/>
            </a:endParaRPr>
          </a:p>
        </p:txBody>
      </p:sp>
      <p:pic>
        <p:nvPicPr>
          <p:cNvPr id="3074" name="Picture 2" descr="Top 10 Java NIO Interview Questions Answers for 5 to 10 Years Experienced Programmers">
            <a:extLst>
              <a:ext uri="{FF2B5EF4-FFF2-40B4-BE49-F238E27FC236}">
                <a16:creationId xmlns:a16="http://schemas.microsoft.com/office/drawing/2014/main" id="{9FB74CED-8D70-213F-C6A7-117024A6F74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83" t="1737" r="2718" b="3869"/>
          <a:stretch/>
        </p:blipFill>
        <p:spPr bwMode="auto">
          <a:xfrm>
            <a:off x="6881705" y="110099"/>
            <a:ext cx="4859593" cy="338140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Java NIO non Blocking Server with selector">
            <a:extLst>
              <a:ext uri="{FF2B5EF4-FFF2-40B4-BE49-F238E27FC236}">
                <a16:creationId xmlns:a16="http://schemas.microsoft.com/office/drawing/2014/main" id="{E0CC2010-7745-FA80-FF01-2FB02D7ED8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77901" y="3524899"/>
            <a:ext cx="4267200" cy="2990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84818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0D084F0-AC79-1B2A-CD5B-2F741DE0E2A4}"/>
              </a:ext>
            </a:extLst>
          </p:cNvPr>
          <p:cNvSpPr txBox="1"/>
          <p:nvPr/>
        </p:nvSpPr>
        <p:spPr>
          <a:xfrm>
            <a:off x="147484" y="1339138"/>
            <a:ext cx="6096000" cy="723275"/>
          </a:xfrm>
          <a:prstGeom prst="rect">
            <a:avLst/>
          </a:prstGeom>
          <a:noFill/>
        </p:spPr>
        <p:txBody>
          <a:bodyPr wrap="square">
            <a:spAutoFit/>
          </a:bodyPr>
          <a:lstStyle/>
          <a:p>
            <a:pPr algn="l">
              <a:spcAft>
                <a:spcPts val="600"/>
              </a:spcAft>
            </a:pPr>
            <a:r>
              <a:rPr lang="ru-RU" b="1" i="0" u="none" strike="noStrike" dirty="0">
                <a:solidFill>
                  <a:srgbClr val="091004"/>
                </a:solidFill>
                <a:effectLst/>
                <a:latin typeface="Arial" panose="020B0604020202020204" pitchFamily="34" charset="0"/>
                <a:cs typeface="Arial" panose="020B0604020202020204" pitchFamily="34" charset="0"/>
                <a:hlinkClick r:id="rId2"/>
              </a:rPr>
              <a:t>Внутренний мир: </a:t>
            </a:r>
            <a:r>
              <a:rPr lang="en-GB" b="1" i="0" u="none" strike="noStrike" dirty="0">
                <a:solidFill>
                  <a:srgbClr val="091004"/>
                </a:solidFill>
                <a:effectLst/>
                <a:latin typeface="Arial" panose="020B0604020202020204" pitchFamily="34" charset="0"/>
                <a:cs typeface="Arial" panose="020B0604020202020204" pitchFamily="34" charset="0"/>
                <a:hlinkClick r:id="rId2"/>
              </a:rPr>
              <a:t>Java NIO</a:t>
            </a:r>
            <a:endParaRPr lang="en-GB" b="1" i="0" u="none" strike="noStrike" dirty="0">
              <a:solidFill>
                <a:srgbClr val="091004"/>
              </a:solidFill>
              <a:effectLst/>
              <a:latin typeface="Arial" panose="020B0604020202020204" pitchFamily="34" charset="0"/>
              <a:cs typeface="Arial" panose="020B0604020202020204" pitchFamily="34" charset="0"/>
            </a:endParaRPr>
          </a:p>
          <a:p>
            <a:pPr algn="l">
              <a:spcAft>
                <a:spcPts val="600"/>
              </a:spcAft>
            </a:pPr>
            <a:r>
              <a:rPr lang="ru-RU" b="1" i="0" u="none" strike="noStrike" dirty="0">
                <a:solidFill>
                  <a:srgbClr val="091004"/>
                </a:solidFill>
                <a:effectLst/>
                <a:latin typeface="Arial" panose="020B0604020202020204" pitchFamily="34" charset="0"/>
                <a:cs typeface="Arial" panose="020B0604020202020204" pitchFamily="34" charset="0"/>
                <a:hlinkClick r:id="rId3"/>
              </a:rPr>
              <a:t>Потоки ввода/вывода в Java</a:t>
            </a:r>
            <a:endParaRPr lang="en-GB" b="1" i="0" u="none" strike="noStrike" dirty="0">
              <a:solidFill>
                <a:srgbClr val="091004"/>
              </a:solidFill>
              <a:effectLst/>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345E197D-CCA1-4E96-165A-0443BD07BBE1}"/>
              </a:ext>
            </a:extLst>
          </p:cNvPr>
          <p:cNvSpPr txBox="1"/>
          <p:nvPr/>
        </p:nvSpPr>
        <p:spPr>
          <a:xfrm>
            <a:off x="147484" y="257785"/>
            <a:ext cx="6096000" cy="523220"/>
          </a:xfrm>
          <a:prstGeom prst="rect">
            <a:avLst/>
          </a:prstGeom>
          <a:noFill/>
        </p:spPr>
        <p:txBody>
          <a:bodyPr wrap="square">
            <a:spAutoFit/>
          </a:bodyPr>
          <a:lstStyle/>
          <a:p>
            <a:r>
              <a:rPr lang="ru-RU" sz="2800" dirty="0">
                <a:effectLst/>
                <a:latin typeface="Arial Black" panose="020B0A04020102020204" pitchFamily="34" charset="0"/>
                <a:cs typeface="Arial" panose="020B0604020202020204" pitchFamily="34" charset="0"/>
              </a:rPr>
              <a:t>Источники</a:t>
            </a:r>
            <a:endParaRPr lang="en-GB" dirty="0">
              <a:latin typeface="Arial Black" panose="020B0A04020102020204" pitchFamily="34" charset="0"/>
            </a:endParaRPr>
          </a:p>
        </p:txBody>
      </p:sp>
      <p:grpSp>
        <p:nvGrpSpPr>
          <p:cNvPr id="2" name="Группа 1">
            <a:extLst>
              <a:ext uri="{FF2B5EF4-FFF2-40B4-BE49-F238E27FC236}">
                <a16:creationId xmlns:a16="http://schemas.microsoft.com/office/drawing/2014/main" id="{98110EDF-AFCF-7B05-8AC6-0D8240665438}"/>
              </a:ext>
            </a:extLst>
          </p:cNvPr>
          <p:cNvGrpSpPr/>
          <p:nvPr/>
        </p:nvGrpSpPr>
        <p:grpSpPr>
          <a:xfrm>
            <a:off x="-54077" y="1339138"/>
            <a:ext cx="5737122" cy="5589640"/>
            <a:chOff x="-54077" y="1339138"/>
            <a:chExt cx="5737122" cy="5589640"/>
          </a:xfrm>
        </p:grpSpPr>
        <p:sp>
          <p:nvSpPr>
            <p:cNvPr id="3" name="Прямоугольник 2">
              <a:extLst>
                <a:ext uri="{FF2B5EF4-FFF2-40B4-BE49-F238E27FC236}">
                  <a16:creationId xmlns:a16="http://schemas.microsoft.com/office/drawing/2014/main" id="{7571C1F5-F5CE-85A9-A92E-EF9C3437F6E5}"/>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Прямоугольник 3">
              <a:extLst>
                <a:ext uri="{FF2B5EF4-FFF2-40B4-BE49-F238E27FC236}">
                  <a16:creationId xmlns:a16="http://schemas.microsoft.com/office/drawing/2014/main" id="{9ED82F98-0558-C42F-4CE9-5962654E4F8C}"/>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6" name="Группа 5">
            <a:extLst>
              <a:ext uri="{FF2B5EF4-FFF2-40B4-BE49-F238E27FC236}">
                <a16:creationId xmlns:a16="http://schemas.microsoft.com/office/drawing/2014/main" id="{20ADBBA7-071A-BE35-BE5B-939645FC9E0F}"/>
              </a:ext>
            </a:extLst>
          </p:cNvPr>
          <p:cNvGrpSpPr/>
          <p:nvPr/>
        </p:nvGrpSpPr>
        <p:grpSpPr>
          <a:xfrm rot="10800000">
            <a:off x="6516684" y="-70778"/>
            <a:ext cx="5737122" cy="5589640"/>
            <a:chOff x="-54077" y="1339138"/>
            <a:chExt cx="5737122" cy="5589640"/>
          </a:xfrm>
        </p:grpSpPr>
        <p:sp>
          <p:nvSpPr>
            <p:cNvPr id="8" name="Прямоугольник 7">
              <a:extLst>
                <a:ext uri="{FF2B5EF4-FFF2-40B4-BE49-F238E27FC236}">
                  <a16:creationId xmlns:a16="http://schemas.microsoft.com/office/drawing/2014/main" id="{6655FB92-CFD6-6C72-AE33-EF2036A3EDF0}"/>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Прямоугольник 8">
              <a:extLst>
                <a:ext uri="{FF2B5EF4-FFF2-40B4-BE49-F238E27FC236}">
                  <a16:creationId xmlns:a16="http://schemas.microsoft.com/office/drawing/2014/main" id="{18760F29-53ED-AAAF-D2D6-F9A648AD6F83}"/>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23155268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0BD32B-BF95-AC9F-42CB-B8DA598160C9}"/>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06F4685C-EDE9-09CC-DA50-15F95D046BD2}"/>
              </a:ext>
            </a:extLst>
          </p:cNvPr>
          <p:cNvSpPr txBox="1"/>
          <p:nvPr/>
        </p:nvSpPr>
        <p:spPr>
          <a:xfrm>
            <a:off x="147484" y="257785"/>
            <a:ext cx="6096000" cy="523220"/>
          </a:xfrm>
          <a:prstGeom prst="rect">
            <a:avLst/>
          </a:prstGeom>
          <a:noFill/>
        </p:spPr>
        <p:txBody>
          <a:bodyPr wrap="square">
            <a:spAutoFit/>
          </a:bodyPr>
          <a:lstStyle/>
          <a:p>
            <a:r>
              <a:rPr lang="ru-RU" sz="2800" dirty="0">
                <a:effectLst/>
                <a:latin typeface="Arial Black" panose="020B0A04020102020204" pitchFamily="34" charset="0"/>
                <a:cs typeface="Arial" panose="020B0604020202020204" pitchFamily="34" charset="0"/>
              </a:rPr>
              <a:t>План презентации</a:t>
            </a:r>
            <a:endParaRPr lang="en-GB" dirty="0">
              <a:latin typeface="Arial Black" panose="020B0A04020102020204" pitchFamily="34" charset="0"/>
            </a:endParaRPr>
          </a:p>
        </p:txBody>
      </p:sp>
      <p:grpSp>
        <p:nvGrpSpPr>
          <p:cNvPr id="2" name="Группа 1">
            <a:extLst>
              <a:ext uri="{FF2B5EF4-FFF2-40B4-BE49-F238E27FC236}">
                <a16:creationId xmlns:a16="http://schemas.microsoft.com/office/drawing/2014/main" id="{D348D532-785F-3433-D30F-128F18CBD141}"/>
              </a:ext>
            </a:extLst>
          </p:cNvPr>
          <p:cNvGrpSpPr/>
          <p:nvPr/>
        </p:nvGrpSpPr>
        <p:grpSpPr>
          <a:xfrm>
            <a:off x="-54077" y="1339138"/>
            <a:ext cx="5737122" cy="5589640"/>
            <a:chOff x="-54077" y="1339138"/>
            <a:chExt cx="5737122" cy="5589640"/>
          </a:xfrm>
        </p:grpSpPr>
        <p:sp>
          <p:nvSpPr>
            <p:cNvPr id="3" name="Прямоугольник 2">
              <a:extLst>
                <a:ext uri="{FF2B5EF4-FFF2-40B4-BE49-F238E27FC236}">
                  <a16:creationId xmlns:a16="http://schemas.microsoft.com/office/drawing/2014/main" id="{731861AB-520F-336C-94D9-A9BE91FBDCE9}"/>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Прямоугольник 4">
              <a:extLst>
                <a:ext uri="{FF2B5EF4-FFF2-40B4-BE49-F238E27FC236}">
                  <a16:creationId xmlns:a16="http://schemas.microsoft.com/office/drawing/2014/main" id="{1C64A466-E91D-D402-3413-7C2D32ADC059}"/>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6" name="Группа 5">
            <a:extLst>
              <a:ext uri="{FF2B5EF4-FFF2-40B4-BE49-F238E27FC236}">
                <a16:creationId xmlns:a16="http://schemas.microsoft.com/office/drawing/2014/main" id="{68FBAA7B-9783-0FF0-A3AA-D2FF1BED2A9C}"/>
              </a:ext>
            </a:extLst>
          </p:cNvPr>
          <p:cNvGrpSpPr/>
          <p:nvPr/>
        </p:nvGrpSpPr>
        <p:grpSpPr>
          <a:xfrm rot="10800000">
            <a:off x="6516684" y="-70778"/>
            <a:ext cx="5737122" cy="5589640"/>
            <a:chOff x="-54077" y="1339138"/>
            <a:chExt cx="5737122" cy="5589640"/>
          </a:xfrm>
        </p:grpSpPr>
        <p:sp>
          <p:nvSpPr>
            <p:cNvPr id="7" name="Прямоугольник 6">
              <a:extLst>
                <a:ext uri="{FF2B5EF4-FFF2-40B4-BE49-F238E27FC236}">
                  <a16:creationId xmlns:a16="http://schemas.microsoft.com/office/drawing/2014/main" id="{34346466-B612-89CB-6859-CFC64F58DF5C}"/>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Прямоугольник 7">
              <a:extLst>
                <a:ext uri="{FF2B5EF4-FFF2-40B4-BE49-F238E27FC236}">
                  <a16:creationId xmlns:a16="http://schemas.microsoft.com/office/drawing/2014/main" id="{75D65E1D-60C9-C973-88AC-25107F704023}"/>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9" name="Picture 2">
            <a:extLst>
              <a:ext uri="{FF2B5EF4-FFF2-40B4-BE49-F238E27FC236}">
                <a16:creationId xmlns:a16="http://schemas.microsoft.com/office/drawing/2014/main" id="{835E8A2A-2B84-3C3B-5C44-D189F9B37C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4488" y="-2216395"/>
            <a:ext cx="1430411" cy="2145617"/>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Соединитель: уступ 9">
            <a:extLst>
              <a:ext uri="{FF2B5EF4-FFF2-40B4-BE49-F238E27FC236}">
                <a16:creationId xmlns:a16="http://schemas.microsoft.com/office/drawing/2014/main" id="{27FA12E7-9D55-DDA9-C8FA-629DFBC5545A}"/>
              </a:ext>
            </a:extLst>
          </p:cNvPr>
          <p:cNvCxnSpPr/>
          <p:nvPr/>
        </p:nvCxnSpPr>
        <p:spPr>
          <a:xfrm>
            <a:off x="12538095" y="1406013"/>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1" name="Соединитель: уступ 10">
            <a:extLst>
              <a:ext uri="{FF2B5EF4-FFF2-40B4-BE49-F238E27FC236}">
                <a16:creationId xmlns:a16="http://schemas.microsoft.com/office/drawing/2014/main" id="{3DD094C4-7523-AB81-0B77-2BBDA5420526}"/>
              </a:ext>
            </a:extLst>
          </p:cNvPr>
          <p:cNvCxnSpPr/>
          <p:nvPr/>
        </p:nvCxnSpPr>
        <p:spPr>
          <a:xfrm>
            <a:off x="12687090" y="1552834"/>
            <a:ext cx="5673213" cy="1535155"/>
          </a:xfrm>
          <a:prstGeom prst="bentConnector3">
            <a:avLst>
              <a:gd name="adj1" fmla="val -229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2" name="Соединитель: уступ 11">
            <a:extLst>
              <a:ext uri="{FF2B5EF4-FFF2-40B4-BE49-F238E27FC236}">
                <a16:creationId xmlns:a16="http://schemas.microsoft.com/office/drawing/2014/main" id="{72C7729B-E0C5-5D77-BD99-4BE7E1DF25FF}"/>
              </a:ext>
            </a:extLst>
          </p:cNvPr>
          <p:cNvCxnSpPr/>
          <p:nvPr/>
        </p:nvCxnSpPr>
        <p:spPr>
          <a:xfrm>
            <a:off x="12548465" y="3781410"/>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3" name="Соединитель: уступ 12">
            <a:extLst>
              <a:ext uri="{FF2B5EF4-FFF2-40B4-BE49-F238E27FC236}">
                <a16:creationId xmlns:a16="http://schemas.microsoft.com/office/drawing/2014/main" id="{C5546027-A880-649C-9C07-B59DC1FDDA69}"/>
              </a:ext>
            </a:extLst>
          </p:cNvPr>
          <p:cNvCxnSpPr>
            <a:cxnSpLocks/>
          </p:cNvCxnSpPr>
          <p:nvPr/>
        </p:nvCxnSpPr>
        <p:spPr>
          <a:xfrm>
            <a:off x="12697460" y="3928231"/>
            <a:ext cx="5673213" cy="1535155"/>
          </a:xfrm>
          <a:prstGeom prst="bentConnector3">
            <a:avLst>
              <a:gd name="adj1" fmla="val -2472"/>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pic>
        <p:nvPicPr>
          <p:cNvPr id="14" name="Picture 2">
            <a:extLst>
              <a:ext uri="{FF2B5EF4-FFF2-40B4-BE49-F238E27FC236}">
                <a16:creationId xmlns:a16="http://schemas.microsoft.com/office/drawing/2014/main" id="{A9AA21B1-A544-2310-5A6D-E27DC0DEE86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27401" y="257785"/>
            <a:ext cx="4755851" cy="6341135"/>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7CE6DD4E-44C1-CB64-276D-1DF782088D7A}"/>
              </a:ext>
            </a:extLst>
          </p:cNvPr>
          <p:cNvSpPr txBox="1"/>
          <p:nvPr/>
        </p:nvSpPr>
        <p:spPr>
          <a:xfrm>
            <a:off x="308748" y="1339138"/>
            <a:ext cx="6096000" cy="2185214"/>
          </a:xfrm>
          <a:prstGeom prst="rect">
            <a:avLst/>
          </a:prstGeom>
          <a:noFill/>
        </p:spPr>
        <p:txBody>
          <a:bodyPr wrap="square">
            <a:spAutoFit/>
          </a:bodyPr>
          <a:lstStyle/>
          <a:p>
            <a:pPr marL="457200" indent="-457200">
              <a:buFont typeface="Wingdings" panose="05000000000000000000" pitchFamily="2" charset="2"/>
              <a:buChar char="§"/>
            </a:pPr>
            <a:r>
              <a:rPr lang="en-GB" sz="2400" dirty="0">
                <a:effectLst/>
                <a:latin typeface="Arial" panose="020B0604020202020204" pitchFamily="34" charset="0"/>
                <a:cs typeface="Arial" panose="020B0604020202020204" pitchFamily="34" charset="0"/>
              </a:rPr>
              <a:t>Java Object</a:t>
            </a:r>
            <a:endParaRPr lang="ru-RU" sz="2400" dirty="0">
              <a:effectLst/>
              <a:latin typeface="Arial" panose="020B0604020202020204" pitchFamily="34" charset="0"/>
              <a:cs typeface="Arial" panose="020B0604020202020204" pitchFamily="34" charset="0"/>
            </a:endParaRPr>
          </a:p>
          <a:p>
            <a:pPr marL="457200" indent="-457200">
              <a:buFont typeface="Wingdings" panose="05000000000000000000" pitchFamily="2" charset="2"/>
              <a:buChar char="§"/>
            </a:pPr>
            <a:r>
              <a:rPr lang="ru-RU" sz="2400" dirty="0">
                <a:latin typeface="Arial" panose="020B0604020202020204" pitchFamily="34" charset="0"/>
                <a:cs typeface="Arial" panose="020B0604020202020204" pitchFamily="34" charset="0"/>
              </a:rPr>
              <a:t>Структура </a:t>
            </a:r>
            <a:r>
              <a:rPr lang="en-US" sz="2400" dirty="0">
                <a:latin typeface="Arial" panose="020B0604020202020204" pitchFamily="34" charset="0"/>
                <a:cs typeface="Arial" panose="020B0604020202020204" pitchFamily="34" charset="0"/>
              </a:rPr>
              <a:t>JVM</a:t>
            </a:r>
          </a:p>
          <a:p>
            <a:pPr marL="457200" indent="-457200">
              <a:buFont typeface="Wingdings" panose="05000000000000000000" pitchFamily="2" charset="2"/>
              <a:buChar char="§"/>
            </a:pPr>
            <a:r>
              <a:rPr lang="ru-RU" sz="2400" dirty="0">
                <a:latin typeface="Arial" panose="020B0604020202020204" pitchFamily="34" charset="0"/>
                <a:cs typeface="Arial" panose="020B0604020202020204" pitchFamily="34" charset="0"/>
              </a:rPr>
              <a:t>Очистка памяти в </a:t>
            </a:r>
            <a:r>
              <a:rPr lang="en-US" sz="2400" dirty="0">
                <a:latin typeface="Arial" panose="020B0604020202020204" pitchFamily="34" charset="0"/>
                <a:cs typeface="Arial" panose="020B0604020202020204" pitchFamily="34" charset="0"/>
              </a:rPr>
              <a:t>Java</a:t>
            </a:r>
          </a:p>
          <a:p>
            <a:pPr marL="457200" indent="-457200">
              <a:buFont typeface="Wingdings" panose="05000000000000000000" pitchFamily="2" charset="2"/>
              <a:buChar char="§"/>
            </a:pPr>
            <a:r>
              <a:rPr lang="ru-RU" sz="2400" dirty="0">
                <a:effectLst/>
                <a:latin typeface="Arial" panose="020B0604020202020204" pitchFamily="34" charset="0"/>
                <a:cs typeface="Arial" panose="020B0604020202020204" pitchFamily="34" charset="0"/>
              </a:rPr>
              <a:t>Виды </a:t>
            </a:r>
            <a:r>
              <a:rPr lang="en-US" sz="2400" dirty="0">
                <a:effectLst/>
                <a:latin typeface="Arial" panose="020B0604020202020204" pitchFamily="34" charset="0"/>
                <a:cs typeface="Arial" panose="020B0604020202020204" pitchFamily="34" charset="0"/>
              </a:rPr>
              <a:t>GC</a:t>
            </a:r>
            <a:endParaRPr lang="ru-RU" sz="2400" dirty="0">
              <a:effectLst/>
              <a:latin typeface="Arial" panose="020B0604020202020204" pitchFamily="34" charset="0"/>
              <a:cs typeface="Arial" panose="020B0604020202020204" pitchFamily="34" charset="0"/>
            </a:endParaRPr>
          </a:p>
          <a:p>
            <a:pPr marL="457200" indent="-457200">
              <a:buFont typeface="Wingdings" panose="05000000000000000000" pitchFamily="2" charset="2"/>
              <a:buChar char="§"/>
            </a:pPr>
            <a:endParaRPr lang="ru-RU" sz="2400" dirty="0">
              <a:effectLst/>
              <a:latin typeface="Arial" panose="020B0604020202020204" pitchFamily="34" charset="0"/>
              <a:cs typeface="Arial" panose="020B0604020202020204" pitchFamily="34" charset="0"/>
            </a:endParaRPr>
          </a:p>
          <a:p>
            <a:pPr marL="457200" indent="-457200">
              <a:buFont typeface="Wingdings" panose="05000000000000000000" pitchFamily="2" charset="2"/>
              <a:buChar char="§"/>
            </a:pPr>
            <a:endParaRPr lang="en-GB" sz="1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095154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66AE94-A87F-884D-52E4-54F8EA59810B}"/>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57476069-3788-B5F3-BFC8-5174684B3394}"/>
              </a:ext>
            </a:extLst>
          </p:cNvPr>
          <p:cNvSpPr txBox="1"/>
          <p:nvPr/>
        </p:nvSpPr>
        <p:spPr>
          <a:xfrm>
            <a:off x="147484" y="257785"/>
            <a:ext cx="6096000" cy="523220"/>
          </a:xfrm>
          <a:prstGeom prst="rect">
            <a:avLst/>
          </a:prstGeom>
          <a:noFill/>
        </p:spPr>
        <p:txBody>
          <a:bodyPr wrap="square">
            <a:spAutoFit/>
          </a:bodyPr>
          <a:lstStyle/>
          <a:p>
            <a:r>
              <a:rPr lang="en-US" sz="2800" dirty="0">
                <a:effectLst/>
                <a:latin typeface="Arial Black" panose="020B0A04020102020204" pitchFamily="34" charset="0"/>
                <a:cs typeface="Arial" panose="020B0604020202020204" pitchFamily="34" charset="0"/>
              </a:rPr>
              <a:t>Java IO vs Java NIO</a:t>
            </a:r>
            <a:endParaRPr lang="en-GB" dirty="0">
              <a:latin typeface="Arial Black" panose="020B0A04020102020204" pitchFamily="34" charset="0"/>
            </a:endParaRPr>
          </a:p>
        </p:txBody>
      </p:sp>
      <p:grpSp>
        <p:nvGrpSpPr>
          <p:cNvPr id="2" name="Группа 1">
            <a:extLst>
              <a:ext uri="{FF2B5EF4-FFF2-40B4-BE49-F238E27FC236}">
                <a16:creationId xmlns:a16="http://schemas.microsoft.com/office/drawing/2014/main" id="{C9407222-3557-2284-11DE-113B81D4A684}"/>
              </a:ext>
            </a:extLst>
          </p:cNvPr>
          <p:cNvGrpSpPr/>
          <p:nvPr/>
        </p:nvGrpSpPr>
        <p:grpSpPr>
          <a:xfrm>
            <a:off x="-54077" y="1339138"/>
            <a:ext cx="5737122" cy="5589640"/>
            <a:chOff x="-54077" y="1339138"/>
            <a:chExt cx="5737122" cy="5589640"/>
          </a:xfrm>
        </p:grpSpPr>
        <p:sp>
          <p:nvSpPr>
            <p:cNvPr id="3" name="Прямоугольник 2">
              <a:extLst>
                <a:ext uri="{FF2B5EF4-FFF2-40B4-BE49-F238E27FC236}">
                  <a16:creationId xmlns:a16="http://schemas.microsoft.com/office/drawing/2014/main" id="{BA876B9D-3933-AF64-2766-B1586A394A7D}"/>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Прямоугольник 4">
              <a:extLst>
                <a:ext uri="{FF2B5EF4-FFF2-40B4-BE49-F238E27FC236}">
                  <a16:creationId xmlns:a16="http://schemas.microsoft.com/office/drawing/2014/main" id="{C5C67C86-E1B2-DA01-953C-FC8C67E0540B}"/>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6" name="Группа 5">
            <a:extLst>
              <a:ext uri="{FF2B5EF4-FFF2-40B4-BE49-F238E27FC236}">
                <a16:creationId xmlns:a16="http://schemas.microsoft.com/office/drawing/2014/main" id="{8959CD0A-3048-2E2F-CE20-1985C20A8E3C}"/>
              </a:ext>
            </a:extLst>
          </p:cNvPr>
          <p:cNvGrpSpPr/>
          <p:nvPr/>
        </p:nvGrpSpPr>
        <p:grpSpPr>
          <a:xfrm rot="10800000">
            <a:off x="6516684" y="-70778"/>
            <a:ext cx="5737122" cy="5589640"/>
            <a:chOff x="-54077" y="1339138"/>
            <a:chExt cx="5737122" cy="5589640"/>
          </a:xfrm>
        </p:grpSpPr>
        <p:sp>
          <p:nvSpPr>
            <p:cNvPr id="7" name="Прямоугольник 6">
              <a:extLst>
                <a:ext uri="{FF2B5EF4-FFF2-40B4-BE49-F238E27FC236}">
                  <a16:creationId xmlns:a16="http://schemas.microsoft.com/office/drawing/2014/main" id="{1FAC26F9-BB6C-22FF-0379-2D656FE09B58}"/>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Прямоугольник 7">
              <a:extLst>
                <a:ext uri="{FF2B5EF4-FFF2-40B4-BE49-F238E27FC236}">
                  <a16:creationId xmlns:a16="http://schemas.microsoft.com/office/drawing/2014/main" id="{D8A7B620-B431-F297-B686-F429FC38C366}"/>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9" name="Picture 2">
            <a:extLst>
              <a:ext uri="{FF2B5EF4-FFF2-40B4-BE49-F238E27FC236}">
                <a16:creationId xmlns:a16="http://schemas.microsoft.com/office/drawing/2014/main" id="{AE3FF254-9816-745B-F6FB-4F2CAF41DA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4488" y="-2216395"/>
            <a:ext cx="1430411" cy="2145617"/>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Соединитель: уступ 9">
            <a:extLst>
              <a:ext uri="{FF2B5EF4-FFF2-40B4-BE49-F238E27FC236}">
                <a16:creationId xmlns:a16="http://schemas.microsoft.com/office/drawing/2014/main" id="{16383EFB-6D90-CB2F-CBF5-C546041A44E7}"/>
              </a:ext>
            </a:extLst>
          </p:cNvPr>
          <p:cNvCxnSpPr/>
          <p:nvPr/>
        </p:nvCxnSpPr>
        <p:spPr>
          <a:xfrm>
            <a:off x="12538095" y="1406013"/>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1" name="Соединитель: уступ 10">
            <a:extLst>
              <a:ext uri="{FF2B5EF4-FFF2-40B4-BE49-F238E27FC236}">
                <a16:creationId xmlns:a16="http://schemas.microsoft.com/office/drawing/2014/main" id="{D42FD6A5-8115-660D-5362-B34CED924E70}"/>
              </a:ext>
            </a:extLst>
          </p:cNvPr>
          <p:cNvCxnSpPr/>
          <p:nvPr/>
        </p:nvCxnSpPr>
        <p:spPr>
          <a:xfrm>
            <a:off x="12687090" y="1552834"/>
            <a:ext cx="5673213" cy="1535155"/>
          </a:xfrm>
          <a:prstGeom prst="bentConnector3">
            <a:avLst>
              <a:gd name="adj1" fmla="val -229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2" name="Соединитель: уступ 11">
            <a:extLst>
              <a:ext uri="{FF2B5EF4-FFF2-40B4-BE49-F238E27FC236}">
                <a16:creationId xmlns:a16="http://schemas.microsoft.com/office/drawing/2014/main" id="{66ED3E89-8731-2C57-10F7-041B4DF87ED8}"/>
              </a:ext>
            </a:extLst>
          </p:cNvPr>
          <p:cNvCxnSpPr/>
          <p:nvPr/>
        </p:nvCxnSpPr>
        <p:spPr>
          <a:xfrm>
            <a:off x="12548465" y="3781410"/>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3" name="Соединитель: уступ 12">
            <a:extLst>
              <a:ext uri="{FF2B5EF4-FFF2-40B4-BE49-F238E27FC236}">
                <a16:creationId xmlns:a16="http://schemas.microsoft.com/office/drawing/2014/main" id="{0F894B5F-35FF-D3E3-8F44-8AD6E60828F1}"/>
              </a:ext>
            </a:extLst>
          </p:cNvPr>
          <p:cNvCxnSpPr>
            <a:cxnSpLocks/>
          </p:cNvCxnSpPr>
          <p:nvPr/>
        </p:nvCxnSpPr>
        <p:spPr>
          <a:xfrm>
            <a:off x="12697460" y="3928231"/>
            <a:ext cx="5673213" cy="1535155"/>
          </a:xfrm>
          <a:prstGeom prst="bentConnector3">
            <a:avLst>
              <a:gd name="adj1" fmla="val -2472"/>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B422928F-DEA9-79C7-E899-3A601F0F26E9}"/>
              </a:ext>
            </a:extLst>
          </p:cNvPr>
          <p:cNvSpPr txBox="1"/>
          <p:nvPr/>
        </p:nvSpPr>
        <p:spPr>
          <a:xfrm>
            <a:off x="308748" y="1339138"/>
            <a:ext cx="6207936" cy="4770537"/>
          </a:xfrm>
          <a:prstGeom prst="rect">
            <a:avLst/>
          </a:prstGeom>
          <a:noFill/>
        </p:spPr>
        <p:txBody>
          <a:bodyPr wrap="square">
            <a:spAutoFit/>
          </a:bodyPr>
          <a:lstStyle/>
          <a:p>
            <a:r>
              <a:rPr lang="ru-RU" sz="1600" dirty="0">
                <a:latin typeface="Arial" panose="020B0604020202020204" pitchFamily="34" charset="0"/>
                <a:cs typeface="Arial" panose="020B0604020202020204" pitchFamily="34" charset="0"/>
              </a:rPr>
              <a:t>“Основное отличие между двумя подходами к организации ввода/вывода в том, что Java IO является </a:t>
            </a:r>
            <a:r>
              <a:rPr lang="ru-RU" sz="1600" dirty="0" err="1">
                <a:latin typeface="Arial" panose="020B0604020202020204" pitchFamily="34" charset="0"/>
                <a:cs typeface="Arial" panose="020B0604020202020204" pitchFamily="34" charset="0"/>
              </a:rPr>
              <a:t>потокоориентированным</a:t>
            </a:r>
            <a:r>
              <a:rPr lang="ru-RU" sz="1600" dirty="0">
                <a:latin typeface="Arial" panose="020B0604020202020204" pitchFamily="34" charset="0"/>
                <a:cs typeface="Arial" panose="020B0604020202020204" pitchFamily="34" charset="0"/>
              </a:rPr>
              <a:t>, а Java NIO – буфер-ориентированным. </a:t>
            </a:r>
          </a:p>
          <a:p>
            <a:endParaRPr lang="ru-RU" sz="1600" dirty="0">
              <a:latin typeface="Arial" panose="020B0604020202020204" pitchFamily="34" charset="0"/>
              <a:cs typeface="Arial" panose="020B0604020202020204" pitchFamily="34" charset="0"/>
            </a:endParaRPr>
          </a:p>
          <a:p>
            <a:r>
              <a:rPr lang="ru-RU" sz="1600" dirty="0">
                <a:latin typeface="Arial" panose="020B0604020202020204" pitchFamily="34" charset="0"/>
                <a:cs typeface="Arial" panose="020B0604020202020204" pitchFamily="34" charset="0"/>
              </a:rPr>
              <a:t>IO (</a:t>
            </a:r>
            <a:r>
              <a:rPr lang="ru-RU" sz="1600" dirty="0" err="1">
                <a:latin typeface="Arial" panose="020B0604020202020204" pitchFamily="34" charset="0"/>
                <a:cs typeface="Arial" panose="020B0604020202020204" pitchFamily="34" charset="0"/>
              </a:rPr>
              <a:t>Blocking</a:t>
            </a:r>
            <a:r>
              <a:rPr lang="ru-RU" sz="1600" dirty="0">
                <a:latin typeface="Arial" panose="020B0604020202020204" pitchFamily="34" charset="0"/>
                <a:cs typeface="Arial" panose="020B0604020202020204" pitchFamily="34" charset="0"/>
              </a:rPr>
              <a:t>): В блокирующем режиме каждый поток взаимодействует с сокетами. Когда поток читает или записывает данные через сокет, выполнение будет заблокировано до тех пор, пока операция не завершится </a:t>
            </a:r>
          </a:p>
          <a:p>
            <a:endParaRPr lang="ru-RU" sz="1600" dirty="0">
              <a:latin typeface="Arial" panose="020B0604020202020204" pitchFamily="34" charset="0"/>
              <a:cs typeface="Arial" panose="020B0604020202020204" pitchFamily="34" charset="0"/>
            </a:endParaRPr>
          </a:p>
          <a:p>
            <a:r>
              <a:rPr lang="ru-RU" sz="1600" dirty="0">
                <a:latin typeface="Arial" panose="020B0604020202020204" pitchFamily="34" charset="0"/>
                <a:cs typeface="Arial" panose="020B0604020202020204" pitchFamily="34" charset="0"/>
              </a:rPr>
              <a:t>NIO (Non-</a:t>
            </a:r>
            <a:r>
              <a:rPr lang="ru-RU" sz="1600" dirty="0" err="1">
                <a:latin typeface="Arial" panose="020B0604020202020204" pitchFamily="34" charset="0"/>
                <a:cs typeface="Arial" panose="020B0604020202020204" pitchFamily="34" charset="0"/>
              </a:rPr>
              <a:t>blocking</a:t>
            </a:r>
            <a:r>
              <a:rPr lang="ru-RU" sz="1600" dirty="0">
                <a:latin typeface="Arial" panose="020B0604020202020204" pitchFamily="34" charset="0"/>
                <a:cs typeface="Arial" panose="020B0604020202020204" pitchFamily="34" charset="0"/>
              </a:rPr>
              <a:t>):В неблокирующем режиме сокеты представлены как каналы (</a:t>
            </a:r>
            <a:r>
              <a:rPr lang="ru-RU" sz="1600" dirty="0" err="1">
                <a:latin typeface="Arial" panose="020B0604020202020204" pitchFamily="34" charset="0"/>
                <a:cs typeface="Arial" panose="020B0604020202020204" pitchFamily="34" charset="0"/>
              </a:rPr>
              <a:t>SocketChannel</a:t>
            </a:r>
            <a:r>
              <a:rPr lang="ru-RU" sz="1600" dirty="0">
                <a:latin typeface="Arial" panose="020B0604020202020204" pitchFamily="34" charset="0"/>
                <a:cs typeface="Arial" panose="020B0604020202020204" pitchFamily="34" charset="0"/>
              </a:rPr>
              <a:t>). Эти каналы могут работать в неблокирующем режиме, что означает, что операция чтения или записи не блокирует поток, если данные не готовы. Поток может продолжать выполнение других задач или просто проверять состояние канала. Вместо того чтобы ожидать завершения операции, поток использует селектор (</a:t>
            </a:r>
            <a:r>
              <a:rPr lang="ru-RU" sz="1600" dirty="0" err="1">
                <a:latin typeface="Arial" panose="020B0604020202020204" pitchFamily="34" charset="0"/>
                <a:cs typeface="Arial" panose="020B0604020202020204" pitchFamily="34" charset="0"/>
              </a:rPr>
              <a:t>Selector</a:t>
            </a:r>
            <a:r>
              <a:rPr lang="ru-RU" sz="1600" dirty="0">
                <a:latin typeface="Arial" panose="020B0604020202020204" pitchFamily="34" charset="0"/>
                <a:cs typeface="Arial" panose="020B0604020202020204" pitchFamily="34" charset="0"/>
              </a:rPr>
              <a:t>), который отслеживает несколько каналов, позволяя работать с множеством каналов в одном потоке.</a:t>
            </a:r>
            <a:endParaRPr lang="en-GB" sz="1600" dirty="0">
              <a:latin typeface="Arial" panose="020B0604020202020204" pitchFamily="34" charset="0"/>
              <a:cs typeface="Arial" panose="020B0604020202020204" pitchFamily="34" charset="0"/>
            </a:endParaRPr>
          </a:p>
        </p:txBody>
      </p:sp>
      <p:pic>
        <p:nvPicPr>
          <p:cNvPr id="1026" name="Picture 2" descr="Picture background">
            <a:extLst>
              <a:ext uri="{FF2B5EF4-FFF2-40B4-BE49-F238E27FC236}">
                <a16:creationId xmlns:a16="http://schemas.microsoft.com/office/drawing/2014/main" id="{B15675DF-A3B0-8819-32CC-E31313C012D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7543" t="4376" b="4186"/>
          <a:stretch/>
        </p:blipFill>
        <p:spPr bwMode="auto">
          <a:xfrm>
            <a:off x="7407552" y="257785"/>
            <a:ext cx="4265486" cy="322194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icture background">
            <a:extLst>
              <a:ext uri="{FF2B5EF4-FFF2-40B4-BE49-F238E27FC236}">
                <a16:creationId xmlns:a16="http://schemas.microsoft.com/office/drawing/2014/main" id="{45AB30D2-E37A-C1E1-9238-27EF19F0EFA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5030" r="61181" b="3428"/>
          <a:stretch/>
        </p:blipFill>
        <p:spPr bwMode="auto">
          <a:xfrm>
            <a:off x="7706425" y="3540222"/>
            <a:ext cx="3152956" cy="3221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4778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6537CD-B253-F906-A739-E7C8B1B60E55}"/>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448586D9-06B3-8531-CB4E-9531663EF1EB}"/>
              </a:ext>
            </a:extLst>
          </p:cNvPr>
          <p:cNvSpPr txBox="1"/>
          <p:nvPr/>
        </p:nvSpPr>
        <p:spPr>
          <a:xfrm>
            <a:off x="147484" y="257785"/>
            <a:ext cx="6096000" cy="523220"/>
          </a:xfrm>
          <a:prstGeom prst="rect">
            <a:avLst/>
          </a:prstGeom>
          <a:noFill/>
        </p:spPr>
        <p:txBody>
          <a:bodyPr wrap="square">
            <a:spAutoFit/>
          </a:bodyPr>
          <a:lstStyle/>
          <a:p>
            <a:r>
              <a:rPr lang="en-US" sz="2800" dirty="0">
                <a:effectLst/>
                <a:latin typeface="Arial Black" panose="020B0A04020102020204" pitchFamily="34" charset="0"/>
                <a:cs typeface="Arial" panose="020B0604020202020204" pitchFamily="34" charset="0"/>
              </a:rPr>
              <a:t>Java IO vs Java NIO</a:t>
            </a:r>
            <a:endParaRPr lang="en-GB" dirty="0">
              <a:latin typeface="Arial Black" panose="020B0A04020102020204" pitchFamily="34" charset="0"/>
            </a:endParaRPr>
          </a:p>
        </p:txBody>
      </p:sp>
      <p:grpSp>
        <p:nvGrpSpPr>
          <p:cNvPr id="2" name="Группа 1">
            <a:extLst>
              <a:ext uri="{FF2B5EF4-FFF2-40B4-BE49-F238E27FC236}">
                <a16:creationId xmlns:a16="http://schemas.microsoft.com/office/drawing/2014/main" id="{6FD6F056-4BB0-5F9C-AF89-CA4EDA62C4E6}"/>
              </a:ext>
            </a:extLst>
          </p:cNvPr>
          <p:cNvGrpSpPr/>
          <p:nvPr/>
        </p:nvGrpSpPr>
        <p:grpSpPr>
          <a:xfrm>
            <a:off x="-54077" y="1339138"/>
            <a:ext cx="5737122" cy="5589640"/>
            <a:chOff x="-54077" y="1339138"/>
            <a:chExt cx="5737122" cy="5589640"/>
          </a:xfrm>
        </p:grpSpPr>
        <p:sp>
          <p:nvSpPr>
            <p:cNvPr id="3" name="Прямоугольник 2">
              <a:extLst>
                <a:ext uri="{FF2B5EF4-FFF2-40B4-BE49-F238E27FC236}">
                  <a16:creationId xmlns:a16="http://schemas.microsoft.com/office/drawing/2014/main" id="{64AC4435-F2CB-3D1B-FADE-9EFB4D05F69F}"/>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Прямоугольник 4">
              <a:extLst>
                <a:ext uri="{FF2B5EF4-FFF2-40B4-BE49-F238E27FC236}">
                  <a16:creationId xmlns:a16="http://schemas.microsoft.com/office/drawing/2014/main" id="{B7438994-3FC8-F54D-B9B9-9FB790BFA679}"/>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6" name="Группа 5">
            <a:extLst>
              <a:ext uri="{FF2B5EF4-FFF2-40B4-BE49-F238E27FC236}">
                <a16:creationId xmlns:a16="http://schemas.microsoft.com/office/drawing/2014/main" id="{E36536BB-1563-73BA-2B45-B160474EBB98}"/>
              </a:ext>
            </a:extLst>
          </p:cNvPr>
          <p:cNvGrpSpPr/>
          <p:nvPr/>
        </p:nvGrpSpPr>
        <p:grpSpPr>
          <a:xfrm rot="10800000">
            <a:off x="6516684" y="-70778"/>
            <a:ext cx="5737122" cy="5589640"/>
            <a:chOff x="-54077" y="1339138"/>
            <a:chExt cx="5737122" cy="5589640"/>
          </a:xfrm>
        </p:grpSpPr>
        <p:sp>
          <p:nvSpPr>
            <p:cNvPr id="7" name="Прямоугольник 6">
              <a:extLst>
                <a:ext uri="{FF2B5EF4-FFF2-40B4-BE49-F238E27FC236}">
                  <a16:creationId xmlns:a16="http://schemas.microsoft.com/office/drawing/2014/main" id="{8FDD2650-8773-5F52-0C82-489EFC1D9B91}"/>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Прямоугольник 7">
              <a:extLst>
                <a:ext uri="{FF2B5EF4-FFF2-40B4-BE49-F238E27FC236}">
                  <a16:creationId xmlns:a16="http://schemas.microsoft.com/office/drawing/2014/main" id="{C7C092CD-6B10-A7EC-06CF-54528C2B1652}"/>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9" name="Picture 2">
            <a:extLst>
              <a:ext uri="{FF2B5EF4-FFF2-40B4-BE49-F238E27FC236}">
                <a16:creationId xmlns:a16="http://schemas.microsoft.com/office/drawing/2014/main" id="{D3BC5763-7E4A-EF9D-799F-0979A6BE87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4488" y="-2216395"/>
            <a:ext cx="1430411" cy="2145617"/>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Соединитель: уступ 9">
            <a:extLst>
              <a:ext uri="{FF2B5EF4-FFF2-40B4-BE49-F238E27FC236}">
                <a16:creationId xmlns:a16="http://schemas.microsoft.com/office/drawing/2014/main" id="{6206F69D-3CE1-EB98-9F71-407E2691E074}"/>
              </a:ext>
            </a:extLst>
          </p:cNvPr>
          <p:cNvCxnSpPr/>
          <p:nvPr/>
        </p:nvCxnSpPr>
        <p:spPr>
          <a:xfrm>
            <a:off x="12538095" y="1406013"/>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1" name="Соединитель: уступ 10">
            <a:extLst>
              <a:ext uri="{FF2B5EF4-FFF2-40B4-BE49-F238E27FC236}">
                <a16:creationId xmlns:a16="http://schemas.microsoft.com/office/drawing/2014/main" id="{5B0BA085-6B63-F71C-CF0B-BD841E2AF7F2}"/>
              </a:ext>
            </a:extLst>
          </p:cNvPr>
          <p:cNvCxnSpPr/>
          <p:nvPr/>
        </p:nvCxnSpPr>
        <p:spPr>
          <a:xfrm>
            <a:off x="12687090" y="1552834"/>
            <a:ext cx="5673213" cy="1535155"/>
          </a:xfrm>
          <a:prstGeom prst="bentConnector3">
            <a:avLst>
              <a:gd name="adj1" fmla="val -229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2" name="Соединитель: уступ 11">
            <a:extLst>
              <a:ext uri="{FF2B5EF4-FFF2-40B4-BE49-F238E27FC236}">
                <a16:creationId xmlns:a16="http://schemas.microsoft.com/office/drawing/2014/main" id="{A4D96C2E-0A5F-AFAE-BE82-902AB39B6304}"/>
              </a:ext>
            </a:extLst>
          </p:cNvPr>
          <p:cNvCxnSpPr/>
          <p:nvPr/>
        </p:nvCxnSpPr>
        <p:spPr>
          <a:xfrm>
            <a:off x="12548465" y="3781410"/>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3" name="Соединитель: уступ 12">
            <a:extLst>
              <a:ext uri="{FF2B5EF4-FFF2-40B4-BE49-F238E27FC236}">
                <a16:creationId xmlns:a16="http://schemas.microsoft.com/office/drawing/2014/main" id="{7BD1E146-4B25-5C5C-4933-488BB4FC6375}"/>
              </a:ext>
            </a:extLst>
          </p:cNvPr>
          <p:cNvCxnSpPr>
            <a:cxnSpLocks/>
          </p:cNvCxnSpPr>
          <p:nvPr/>
        </p:nvCxnSpPr>
        <p:spPr>
          <a:xfrm>
            <a:off x="12697460" y="3928231"/>
            <a:ext cx="5673213" cy="1535155"/>
          </a:xfrm>
          <a:prstGeom prst="bentConnector3">
            <a:avLst>
              <a:gd name="adj1" fmla="val -2472"/>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pic>
        <p:nvPicPr>
          <p:cNvPr id="16" name="Рисунок 15">
            <a:extLst>
              <a:ext uri="{FF2B5EF4-FFF2-40B4-BE49-F238E27FC236}">
                <a16:creationId xmlns:a16="http://schemas.microsoft.com/office/drawing/2014/main" id="{7794EECD-8FD1-AE1D-CFFD-D55E765CBED0}"/>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9968" b="89992" l="9979" r="92618">
                        <a14:foregroundMark x1="29357" y1="59040" x2="23001" y2="52583"/>
                        <a14:foregroundMark x1="23001" y1="52583" x2="14833" y2="27885"/>
                        <a14:foregroundMark x1="14833" y1="27885" x2="15858" y2="17837"/>
                        <a14:foregroundMark x1="15858" y1="17837" x2="52768" y2="17554"/>
                        <a14:foregroundMark x1="52768" y1="17554" x2="80759" y2="26110"/>
                        <a14:foregroundMark x1="80759" y1="26110" x2="80827" y2="52663"/>
                        <a14:foregroundMark x1="80827" y1="52663" x2="70779" y2="69370"/>
                        <a14:foregroundMark x1="70779" y1="69370" x2="30964" y2="76271"/>
                        <a14:foregroundMark x1="30964" y1="76271" x2="24368" y2="80630"/>
                        <a14:foregroundMark x1="24368" y1="80630" x2="69515" y2="85553"/>
                        <a14:foregroundMark x1="69515" y1="85553" x2="82297" y2="83939"/>
                        <a14:foregroundMark x1="82297" y1="83939" x2="87833" y2="74132"/>
                        <a14:foregroundMark x1="87833" y1="74132" x2="88790" y2="25343"/>
                        <a14:foregroundMark x1="88790" y1="25343" x2="85407" y2="17514"/>
                        <a14:foregroundMark x1="85407" y1="17514" x2="16746" y2="12228"/>
                        <a14:foregroundMark x1="16746" y1="12228" x2="10936" y2="40234"/>
                        <a14:foregroundMark x1="10936" y1="40234" x2="11620" y2="73204"/>
                        <a14:foregroundMark x1="85714" y1="87409" x2="92618" y2="79822"/>
                        <a14:foregroundMark x1="92618" y1="79822" x2="90841" y2="53834"/>
                      </a14:backgroundRemoval>
                    </a14:imgEffect>
                  </a14:imgLayer>
                </a14:imgProps>
              </a:ext>
              <a:ext uri="{28A0092B-C50C-407E-A947-70E740481C1C}">
                <a14:useLocalDpi xmlns:a14="http://schemas.microsoft.com/office/drawing/2010/main" val="0"/>
              </a:ext>
            </a:extLst>
          </a:blip>
          <a:srcRect l="6351" t="6621" r="6220" b="6328"/>
          <a:stretch/>
        </p:blipFill>
        <p:spPr>
          <a:xfrm>
            <a:off x="377696" y="1165609"/>
            <a:ext cx="5998866" cy="5057551"/>
          </a:xfrm>
          <a:prstGeom prst="rect">
            <a:avLst/>
          </a:prstGeom>
        </p:spPr>
      </p:pic>
      <p:pic>
        <p:nvPicPr>
          <p:cNvPr id="14" name="Picture 4" descr="Picture background">
            <a:extLst>
              <a:ext uri="{FF2B5EF4-FFF2-40B4-BE49-F238E27FC236}">
                <a16:creationId xmlns:a16="http://schemas.microsoft.com/office/drawing/2014/main" id="{933A7CA7-61E9-3ACE-2DA2-FB616DE959F8}"/>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5030" r="61181" b="3428"/>
          <a:stretch/>
        </p:blipFill>
        <p:spPr bwMode="auto">
          <a:xfrm>
            <a:off x="7883159" y="1992776"/>
            <a:ext cx="3152956" cy="3221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55647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ECF6C6-0FA2-A0D2-0EDC-0F237B743518}"/>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0E11B64A-895A-F6B9-5426-3B2D053C839A}"/>
              </a:ext>
            </a:extLst>
          </p:cNvPr>
          <p:cNvSpPr txBox="1"/>
          <p:nvPr/>
        </p:nvSpPr>
        <p:spPr>
          <a:xfrm>
            <a:off x="147484" y="257785"/>
            <a:ext cx="6096000" cy="523220"/>
          </a:xfrm>
          <a:prstGeom prst="rect">
            <a:avLst/>
          </a:prstGeom>
          <a:noFill/>
        </p:spPr>
        <p:txBody>
          <a:bodyPr wrap="square">
            <a:spAutoFit/>
          </a:bodyPr>
          <a:lstStyle/>
          <a:p>
            <a:r>
              <a:rPr lang="en-US" sz="2800" dirty="0">
                <a:effectLst/>
                <a:latin typeface="Arial Black" panose="020B0A04020102020204" pitchFamily="34" charset="0"/>
                <a:cs typeface="Arial" panose="020B0604020202020204" pitchFamily="34" charset="0"/>
              </a:rPr>
              <a:t>Java IO vs Java NIO</a:t>
            </a:r>
            <a:endParaRPr lang="en-GB" dirty="0">
              <a:latin typeface="Arial Black" panose="020B0A04020102020204" pitchFamily="34" charset="0"/>
            </a:endParaRPr>
          </a:p>
        </p:txBody>
      </p:sp>
      <p:grpSp>
        <p:nvGrpSpPr>
          <p:cNvPr id="2" name="Группа 1">
            <a:extLst>
              <a:ext uri="{FF2B5EF4-FFF2-40B4-BE49-F238E27FC236}">
                <a16:creationId xmlns:a16="http://schemas.microsoft.com/office/drawing/2014/main" id="{F1C0A525-7582-1BFC-CE32-84B9C09D584B}"/>
              </a:ext>
            </a:extLst>
          </p:cNvPr>
          <p:cNvGrpSpPr/>
          <p:nvPr/>
        </p:nvGrpSpPr>
        <p:grpSpPr>
          <a:xfrm>
            <a:off x="-54077" y="1339138"/>
            <a:ext cx="5737122" cy="5589640"/>
            <a:chOff x="-54077" y="1339138"/>
            <a:chExt cx="5737122" cy="5589640"/>
          </a:xfrm>
        </p:grpSpPr>
        <p:sp>
          <p:nvSpPr>
            <p:cNvPr id="3" name="Прямоугольник 2">
              <a:extLst>
                <a:ext uri="{FF2B5EF4-FFF2-40B4-BE49-F238E27FC236}">
                  <a16:creationId xmlns:a16="http://schemas.microsoft.com/office/drawing/2014/main" id="{F30C5FDD-359A-6E8E-4E52-E1E2DB563A7C}"/>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Прямоугольник 4">
              <a:extLst>
                <a:ext uri="{FF2B5EF4-FFF2-40B4-BE49-F238E27FC236}">
                  <a16:creationId xmlns:a16="http://schemas.microsoft.com/office/drawing/2014/main" id="{75B218DE-26CB-B840-0DDF-9C35964986EA}"/>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6" name="Группа 5">
            <a:extLst>
              <a:ext uri="{FF2B5EF4-FFF2-40B4-BE49-F238E27FC236}">
                <a16:creationId xmlns:a16="http://schemas.microsoft.com/office/drawing/2014/main" id="{DAD8A974-E228-42B8-8068-C6C90FDFA89B}"/>
              </a:ext>
            </a:extLst>
          </p:cNvPr>
          <p:cNvGrpSpPr/>
          <p:nvPr/>
        </p:nvGrpSpPr>
        <p:grpSpPr>
          <a:xfrm rot="10800000">
            <a:off x="6516684" y="-70778"/>
            <a:ext cx="5737122" cy="5589640"/>
            <a:chOff x="-54077" y="1339138"/>
            <a:chExt cx="5737122" cy="5589640"/>
          </a:xfrm>
        </p:grpSpPr>
        <p:sp>
          <p:nvSpPr>
            <p:cNvPr id="7" name="Прямоугольник 6">
              <a:extLst>
                <a:ext uri="{FF2B5EF4-FFF2-40B4-BE49-F238E27FC236}">
                  <a16:creationId xmlns:a16="http://schemas.microsoft.com/office/drawing/2014/main" id="{E1D586EC-5B1B-2B8C-A62E-16D5D038FBD3}"/>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Прямоугольник 7">
              <a:extLst>
                <a:ext uri="{FF2B5EF4-FFF2-40B4-BE49-F238E27FC236}">
                  <a16:creationId xmlns:a16="http://schemas.microsoft.com/office/drawing/2014/main" id="{82E39C83-0A4F-9EE4-F8B2-F476B712BB98}"/>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9" name="Picture 2">
            <a:extLst>
              <a:ext uri="{FF2B5EF4-FFF2-40B4-BE49-F238E27FC236}">
                <a16:creationId xmlns:a16="http://schemas.microsoft.com/office/drawing/2014/main" id="{F42322F2-B67F-D3AD-A517-F61F2E52EF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4488" y="-2216395"/>
            <a:ext cx="1430411" cy="2145617"/>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Соединитель: уступ 9">
            <a:extLst>
              <a:ext uri="{FF2B5EF4-FFF2-40B4-BE49-F238E27FC236}">
                <a16:creationId xmlns:a16="http://schemas.microsoft.com/office/drawing/2014/main" id="{EAA37FB6-24D7-F5DB-EAE0-D9A8FEECABE0}"/>
              </a:ext>
            </a:extLst>
          </p:cNvPr>
          <p:cNvCxnSpPr/>
          <p:nvPr/>
        </p:nvCxnSpPr>
        <p:spPr>
          <a:xfrm>
            <a:off x="12538095" y="1406013"/>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1" name="Соединитель: уступ 10">
            <a:extLst>
              <a:ext uri="{FF2B5EF4-FFF2-40B4-BE49-F238E27FC236}">
                <a16:creationId xmlns:a16="http://schemas.microsoft.com/office/drawing/2014/main" id="{C1D37C05-3184-6042-F438-DE5F12E36844}"/>
              </a:ext>
            </a:extLst>
          </p:cNvPr>
          <p:cNvCxnSpPr/>
          <p:nvPr/>
        </p:nvCxnSpPr>
        <p:spPr>
          <a:xfrm>
            <a:off x="12687090" y="1552834"/>
            <a:ext cx="5673213" cy="1535155"/>
          </a:xfrm>
          <a:prstGeom prst="bentConnector3">
            <a:avLst>
              <a:gd name="adj1" fmla="val -229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2" name="Соединитель: уступ 11">
            <a:extLst>
              <a:ext uri="{FF2B5EF4-FFF2-40B4-BE49-F238E27FC236}">
                <a16:creationId xmlns:a16="http://schemas.microsoft.com/office/drawing/2014/main" id="{58650AF2-E2AD-9182-EA23-E36156AD2127}"/>
              </a:ext>
            </a:extLst>
          </p:cNvPr>
          <p:cNvCxnSpPr/>
          <p:nvPr/>
        </p:nvCxnSpPr>
        <p:spPr>
          <a:xfrm>
            <a:off x="12548465" y="3781410"/>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3" name="Соединитель: уступ 12">
            <a:extLst>
              <a:ext uri="{FF2B5EF4-FFF2-40B4-BE49-F238E27FC236}">
                <a16:creationId xmlns:a16="http://schemas.microsoft.com/office/drawing/2014/main" id="{7B4D5BA7-D489-FCEE-FAF6-7119CB826219}"/>
              </a:ext>
            </a:extLst>
          </p:cNvPr>
          <p:cNvCxnSpPr>
            <a:cxnSpLocks/>
          </p:cNvCxnSpPr>
          <p:nvPr/>
        </p:nvCxnSpPr>
        <p:spPr>
          <a:xfrm>
            <a:off x="12697460" y="3928231"/>
            <a:ext cx="5673213" cy="1535155"/>
          </a:xfrm>
          <a:prstGeom prst="bentConnector3">
            <a:avLst>
              <a:gd name="adj1" fmla="val -2472"/>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pic>
        <p:nvPicPr>
          <p:cNvPr id="24" name="Рисунок 23">
            <a:extLst>
              <a:ext uri="{FF2B5EF4-FFF2-40B4-BE49-F238E27FC236}">
                <a16:creationId xmlns:a16="http://schemas.microsoft.com/office/drawing/2014/main" id="{B8EE6851-5F89-EFC9-DB7D-9F4C5BE0D8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01910" y="200861"/>
            <a:ext cx="4858746" cy="6580432"/>
          </a:xfrm>
          <a:prstGeom prst="rect">
            <a:avLst/>
          </a:prstGeom>
        </p:spPr>
      </p:pic>
      <p:pic>
        <p:nvPicPr>
          <p:cNvPr id="25" name="Picture 2" descr="Picture background">
            <a:extLst>
              <a:ext uri="{FF2B5EF4-FFF2-40B4-BE49-F238E27FC236}">
                <a16:creationId xmlns:a16="http://schemas.microsoft.com/office/drawing/2014/main" id="{6F07F21C-7B46-D0ED-6AD7-77B62A03601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7543" t="4376" b="4186"/>
          <a:stretch/>
        </p:blipFill>
        <p:spPr bwMode="auto">
          <a:xfrm>
            <a:off x="589021" y="1339138"/>
            <a:ext cx="5367224" cy="40541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57697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0A617E-5474-C11D-D133-D1AE160C9A55}"/>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DF18B9F9-A9D9-2313-C719-B69FA7E2AD96}"/>
              </a:ext>
            </a:extLst>
          </p:cNvPr>
          <p:cNvSpPr txBox="1"/>
          <p:nvPr/>
        </p:nvSpPr>
        <p:spPr>
          <a:xfrm>
            <a:off x="147484" y="257785"/>
            <a:ext cx="6096000" cy="523220"/>
          </a:xfrm>
          <a:prstGeom prst="rect">
            <a:avLst/>
          </a:prstGeom>
          <a:noFill/>
        </p:spPr>
        <p:txBody>
          <a:bodyPr wrap="square">
            <a:spAutoFit/>
          </a:bodyPr>
          <a:lstStyle/>
          <a:p>
            <a:r>
              <a:rPr lang="ru-RU" sz="2800" dirty="0">
                <a:effectLst/>
                <a:latin typeface="Arial Black" panose="020B0A04020102020204" pitchFamily="34" charset="0"/>
                <a:cs typeface="Arial" panose="020B0604020202020204" pitchFamily="34" charset="0"/>
              </a:rPr>
              <a:t>Сокет?</a:t>
            </a:r>
            <a:endParaRPr lang="en-GB" dirty="0">
              <a:latin typeface="Arial Black" panose="020B0A04020102020204" pitchFamily="34" charset="0"/>
            </a:endParaRPr>
          </a:p>
        </p:txBody>
      </p:sp>
      <p:grpSp>
        <p:nvGrpSpPr>
          <p:cNvPr id="2" name="Группа 1">
            <a:extLst>
              <a:ext uri="{FF2B5EF4-FFF2-40B4-BE49-F238E27FC236}">
                <a16:creationId xmlns:a16="http://schemas.microsoft.com/office/drawing/2014/main" id="{E93461A7-21D4-079D-78EE-98A0F2EEC523}"/>
              </a:ext>
            </a:extLst>
          </p:cNvPr>
          <p:cNvGrpSpPr/>
          <p:nvPr/>
        </p:nvGrpSpPr>
        <p:grpSpPr>
          <a:xfrm>
            <a:off x="-54077" y="1339138"/>
            <a:ext cx="5737122" cy="5589640"/>
            <a:chOff x="-54077" y="1339138"/>
            <a:chExt cx="5737122" cy="5589640"/>
          </a:xfrm>
        </p:grpSpPr>
        <p:sp>
          <p:nvSpPr>
            <p:cNvPr id="3" name="Прямоугольник 2">
              <a:extLst>
                <a:ext uri="{FF2B5EF4-FFF2-40B4-BE49-F238E27FC236}">
                  <a16:creationId xmlns:a16="http://schemas.microsoft.com/office/drawing/2014/main" id="{40545AAE-890C-27DE-53E1-6C30A4A4206D}"/>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Прямоугольник 4">
              <a:extLst>
                <a:ext uri="{FF2B5EF4-FFF2-40B4-BE49-F238E27FC236}">
                  <a16:creationId xmlns:a16="http://schemas.microsoft.com/office/drawing/2014/main" id="{34E863BC-DB60-80BB-09C5-A6ACCADDDF88}"/>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6" name="Группа 5">
            <a:extLst>
              <a:ext uri="{FF2B5EF4-FFF2-40B4-BE49-F238E27FC236}">
                <a16:creationId xmlns:a16="http://schemas.microsoft.com/office/drawing/2014/main" id="{F0B67A94-CF50-6057-8AA3-8511C5D91E4E}"/>
              </a:ext>
            </a:extLst>
          </p:cNvPr>
          <p:cNvGrpSpPr/>
          <p:nvPr/>
        </p:nvGrpSpPr>
        <p:grpSpPr>
          <a:xfrm rot="10800000">
            <a:off x="6516684" y="-70778"/>
            <a:ext cx="5737122" cy="5589640"/>
            <a:chOff x="-54077" y="1339138"/>
            <a:chExt cx="5737122" cy="5589640"/>
          </a:xfrm>
        </p:grpSpPr>
        <p:sp>
          <p:nvSpPr>
            <p:cNvPr id="7" name="Прямоугольник 6">
              <a:extLst>
                <a:ext uri="{FF2B5EF4-FFF2-40B4-BE49-F238E27FC236}">
                  <a16:creationId xmlns:a16="http://schemas.microsoft.com/office/drawing/2014/main" id="{FBC99A29-AB19-88C8-1DA1-577781B0773F}"/>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Прямоугольник 7">
              <a:extLst>
                <a:ext uri="{FF2B5EF4-FFF2-40B4-BE49-F238E27FC236}">
                  <a16:creationId xmlns:a16="http://schemas.microsoft.com/office/drawing/2014/main" id="{CB45CFD1-2C7D-5324-EE89-B1C8EBF16F2F}"/>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9" name="Picture 2">
            <a:extLst>
              <a:ext uri="{FF2B5EF4-FFF2-40B4-BE49-F238E27FC236}">
                <a16:creationId xmlns:a16="http://schemas.microsoft.com/office/drawing/2014/main" id="{AB653BB7-284F-262F-F184-F1B5A60BA9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4488" y="-2216395"/>
            <a:ext cx="1430411" cy="2145617"/>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Соединитель: уступ 9">
            <a:extLst>
              <a:ext uri="{FF2B5EF4-FFF2-40B4-BE49-F238E27FC236}">
                <a16:creationId xmlns:a16="http://schemas.microsoft.com/office/drawing/2014/main" id="{573DEA64-74AE-E39A-5ACD-1807AC31C801}"/>
              </a:ext>
            </a:extLst>
          </p:cNvPr>
          <p:cNvCxnSpPr/>
          <p:nvPr/>
        </p:nvCxnSpPr>
        <p:spPr>
          <a:xfrm>
            <a:off x="12538095" y="1406013"/>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1" name="Соединитель: уступ 10">
            <a:extLst>
              <a:ext uri="{FF2B5EF4-FFF2-40B4-BE49-F238E27FC236}">
                <a16:creationId xmlns:a16="http://schemas.microsoft.com/office/drawing/2014/main" id="{D4DA9A3E-AF08-3F5E-73D4-605D727884E3}"/>
              </a:ext>
            </a:extLst>
          </p:cNvPr>
          <p:cNvCxnSpPr/>
          <p:nvPr/>
        </p:nvCxnSpPr>
        <p:spPr>
          <a:xfrm>
            <a:off x="12687090" y="1552834"/>
            <a:ext cx="5673213" cy="1535155"/>
          </a:xfrm>
          <a:prstGeom prst="bentConnector3">
            <a:avLst>
              <a:gd name="adj1" fmla="val -229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2" name="Соединитель: уступ 11">
            <a:extLst>
              <a:ext uri="{FF2B5EF4-FFF2-40B4-BE49-F238E27FC236}">
                <a16:creationId xmlns:a16="http://schemas.microsoft.com/office/drawing/2014/main" id="{AEE2FA08-1A7D-3819-49AE-B14B48890381}"/>
              </a:ext>
            </a:extLst>
          </p:cNvPr>
          <p:cNvCxnSpPr/>
          <p:nvPr/>
        </p:nvCxnSpPr>
        <p:spPr>
          <a:xfrm>
            <a:off x="12548465" y="3781410"/>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3" name="Соединитель: уступ 12">
            <a:extLst>
              <a:ext uri="{FF2B5EF4-FFF2-40B4-BE49-F238E27FC236}">
                <a16:creationId xmlns:a16="http://schemas.microsoft.com/office/drawing/2014/main" id="{67B58426-B2C3-3F95-33E5-EEC7C8569344}"/>
              </a:ext>
            </a:extLst>
          </p:cNvPr>
          <p:cNvCxnSpPr>
            <a:cxnSpLocks/>
          </p:cNvCxnSpPr>
          <p:nvPr/>
        </p:nvCxnSpPr>
        <p:spPr>
          <a:xfrm>
            <a:off x="12697460" y="3928231"/>
            <a:ext cx="5673213" cy="1535155"/>
          </a:xfrm>
          <a:prstGeom prst="bentConnector3">
            <a:avLst>
              <a:gd name="adj1" fmla="val -2472"/>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EB1BECEF-3879-7A73-D4B3-41E3DFA793BC}"/>
              </a:ext>
            </a:extLst>
          </p:cNvPr>
          <p:cNvSpPr txBox="1"/>
          <p:nvPr/>
        </p:nvSpPr>
        <p:spPr>
          <a:xfrm>
            <a:off x="242402" y="1339138"/>
            <a:ext cx="9983036" cy="2862322"/>
          </a:xfrm>
          <a:prstGeom prst="rect">
            <a:avLst/>
          </a:prstGeom>
          <a:noFill/>
        </p:spPr>
        <p:txBody>
          <a:bodyPr wrap="square">
            <a:spAutoFit/>
          </a:bodyPr>
          <a:lstStyle/>
          <a:p>
            <a:r>
              <a:rPr lang="ru-RU" dirty="0">
                <a:latin typeface="Arial" panose="020B0604020202020204" pitchFamily="34" charset="0"/>
                <a:cs typeface="Arial" panose="020B0604020202020204" pitchFamily="34" charset="0"/>
              </a:rPr>
              <a:t>Сокеты используются в тех случаях, когда:</a:t>
            </a:r>
          </a:p>
          <a:p>
            <a:endParaRPr lang="ru-RU"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
            </a:pPr>
            <a:r>
              <a:rPr lang="ru-RU" dirty="0">
                <a:latin typeface="Arial" panose="020B0604020202020204" pitchFamily="34" charset="0"/>
                <a:cs typeface="Arial" panose="020B0604020202020204" pitchFamily="34" charset="0"/>
              </a:rPr>
              <a:t>Нужно установить соединение между разными компьютерами (клиент и сервер).</a:t>
            </a:r>
          </a:p>
          <a:p>
            <a:pPr marL="285750" indent="-285750">
              <a:buFont typeface="Wingdings" panose="05000000000000000000" pitchFamily="2" charset="2"/>
              <a:buChar char="§"/>
            </a:pPr>
            <a:r>
              <a:rPr lang="ru-RU" dirty="0">
                <a:latin typeface="Arial" panose="020B0604020202020204" pitchFamily="34" charset="0"/>
                <a:cs typeface="Arial" panose="020B0604020202020204" pitchFamily="34" charset="0"/>
              </a:rPr>
              <a:t>Приложение работает в распределенной среде, и необходимо передавать данные по сети.</a:t>
            </a:r>
          </a:p>
          <a:p>
            <a:pPr marL="285750" indent="-285750">
              <a:buFont typeface="Wingdings" panose="05000000000000000000" pitchFamily="2" charset="2"/>
              <a:buChar char="§"/>
            </a:pPr>
            <a:r>
              <a:rPr lang="ru-RU" dirty="0">
                <a:latin typeface="Arial" panose="020B0604020202020204" pitchFamily="34" charset="0"/>
                <a:cs typeface="Arial" panose="020B0604020202020204" pitchFamily="34" charset="0"/>
              </a:rPr>
              <a:t>Приложение должно обмениваться данными с другими сервисами или клиентами по TCP/IP или другому протоколу.</a:t>
            </a:r>
          </a:p>
          <a:p>
            <a:endParaRPr lang="ru-RU" dirty="0">
              <a:latin typeface="Arial" panose="020B0604020202020204" pitchFamily="34" charset="0"/>
              <a:cs typeface="Arial" panose="020B0604020202020204" pitchFamily="34" charset="0"/>
            </a:endParaRPr>
          </a:p>
          <a:p>
            <a:r>
              <a:rPr lang="ru-RU" dirty="0">
                <a:latin typeface="Arial" panose="020B0604020202020204" pitchFamily="34" charset="0"/>
                <a:cs typeface="Arial" panose="020B0604020202020204" pitchFamily="34" charset="0"/>
              </a:rPr>
              <a:t>Пример использования сокетов: чат-приложение, веб-браузер, или приложение для обмена файлами по сети.</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126773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A8B921-4F69-7820-DA9E-5860A5EFE208}"/>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A7E57140-B840-F372-F140-5CC9939A1D4F}"/>
              </a:ext>
            </a:extLst>
          </p:cNvPr>
          <p:cNvSpPr txBox="1"/>
          <p:nvPr/>
        </p:nvSpPr>
        <p:spPr>
          <a:xfrm>
            <a:off x="147484" y="257785"/>
            <a:ext cx="7268200" cy="523220"/>
          </a:xfrm>
          <a:prstGeom prst="rect">
            <a:avLst/>
          </a:prstGeom>
          <a:noFill/>
        </p:spPr>
        <p:txBody>
          <a:bodyPr wrap="square">
            <a:spAutoFit/>
          </a:bodyPr>
          <a:lstStyle/>
          <a:p>
            <a:r>
              <a:rPr lang="ru-RU" sz="2800" dirty="0">
                <a:effectLst/>
                <a:latin typeface="Arial Black" panose="020B0A04020102020204" pitchFamily="34" charset="0"/>
                <a:cs typeface="Arial" panose="020B0604020202020204" pitchFamily="34" charset="0"/>
              </a:rPr>
              <a:t>Каналы. </a:t>
            </a:r>
            <a:endParaRPr lang="en-GB" dirty="0">
              <a:latin typeface="Arial Black" panose="020B0A04020102020204" pitchFamily="34" charset="0"/>
            </a:endParaRPr>
          </a:p>
        </p:txBody>
      </p:sp>
      <p:grpSp>
        <p:nvGrpSpPr>
          <p:cNvPr id="2" name="Группа 1">
            <a:extLst>
              <a:ext uri="{FF2B5EF4-FFF2-40B4-BE49-F238E27FC236}">
                <a16:creationId xmlns:a16="http://schemas.microsoft.com/office/drawing/2014/main" id="{D2FA286A-6BD6-F128-8587-896F3BBFD502}"/>
              </a:ext>
            </a:extLst>
          </p:cNvPr>
          <p:cNvGrpSpPr/>
          <p:nvPr/>
        </p:nvGrpSpPr>
        <p:grpSpPr>
          <a:xfrm>
            <a:off x="-54077" y="1339138"/>
            <a:ext cx="5737122" cy="5589640"/>
            <a:chOff x="-54077" y="1339138"/>
            <a:chExt cx="5737122" cy="5589640"/>
          </a:xfrm>
        </p:grpSpPr>
        <p:sp>
          <p:nvSpPr>
            <p:cNvPr id="3" name="Прямоугольник 2">
              <a:extLst>
                <a:ext uri="{FF2B5EF4-FFF2-40B4-BE49-F238E27FC236}">
                  <a16:creationId xmlns:a16="http://schemas.microsoft.com/office/drawing/2014/main" id="{A0C6B2F1-DF06-246F-96A3-85156C24FE8B}"/>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Прямоугольник 4">
              <a:extLst>
                <a:ext uri="{FF2B5EF4-FFF2-40B4-BE49-F238E27FC236}">
                  <a16:creationId xmlns:a16="http://schemas.microsoft.com/office/drawing/2014/main" id="{81207803-E38F-BE93-E370-5C19591A4475}"/>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6" name="Группа 5">
            <a:extLst>
              <a:ext uri="{FF2B5EF4-FFF2-40B4-BE49-F238E27FC236}">
                <a16:creationId xmlns:a16="http://schemas.microsoft.com/office/drawing/2014/main" id="{E6F3E679-D4E4-0969-BC7F-135CB749724F}"/>
              </a:ext>
            </a:extLst>
          </p:cNvPr>
          <p:cNvGrpSpPr/>
          <p:nvPr/>
        </p:nvGrpSpPr>
        <p:grpSpPr>
          <a:xfrm rot="10800000">
            <a:off x="6516684" y="-70778"/>
            <a:ext cx="5737122" cy="5589640"/>
            <a:chOff x="-54077" y="1339138"/>
            <a:chExt cx="5737122" cy="5589640"/>
          </a:xfrm>
        </p:grpSpPr>
        <p:sp>
          <p:nvSpPr>
            <p:cNvPr id="7" name="Прямоугольник 6">
              <a:extLst>
                <a:ext uri="{FF2B5EF4-FFF2-40B4-BE49-F238E27FC236}">
                  <a16:creationId xmlns:a16="http://schemas.microsoft.com/office/drawing/2014/main" id="{082A16B1-5112-B17F-C8E6-4DACB4A88DB6}"/>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Прямоугольник 7">
              <a:extLst>
                <a:ext uri="{FF2B5EF4-FFF2-40B4-BE49-F238E27FC236}">
                  <a16:creationId xmlns:a16="http://schemas.microsoft.com/office/drawing/2014/main" id="{F4FC4129-C1E1-6322-3406-2CD48959B3BA}"/>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9" name="Picture 2">
            <a:extLst>
              <a:ext uri="{FF2B5EF4-FFF2-40B4-BE49-F238E27FC236}">
                <a16:creationId xmlns:a16="http://schemas.microsoft.com/office/drawing/2014/main" id="{28EF7ADD-BE6C-C32F-442C-3369DC6596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4488" y="-2216395"/>
            <a:ext cx="1430411" cy="2145617"/>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Соединитель: уступ 9">
            <a:extLst>
              <a:ext uri="{FF2B5EF4-FFF2-40B4-BE49-F238E27FC236}">
                <a16:creationId xmlns:a16="http://schemas.microsoft.com/office/drawing/2014/main" id="{234A8A0D-A991-C177-5BD2-05102E2EFAB1}"/>
              </a:ext>
            </a:extLst>
          </p:cNvPr>
          <p:cNvCxnSpPr/>
          <p:nvPr/>
        </p:nvCxnSpPr>
        <p:spPr>
          <a:xfrm>
            <a:off x="12538095" y="1406013"/>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1" name="Соединитель: уступ 10">
            <a:extLst>
              <a:ext uri="{FF2B5EF4-FFF2-40B4-BE49-F238E27FC236}">
                <a16:creationId xmlns:a16="http://schemas.microsoft.com/office/drawing/2014/main" id="{7AD5BCBE-279D-601C-0C5B-91A9DE9C3706}"/>
              </a:ext>
            </a:extLst>
          </p:cNvPr>
          <p:cNvCxnSpPr/>
          <p:nvPr/>
        </p:nvCxnSpPr>
        <p:spPr>
          <a:xfrm>
            <a:off x="12687090" y="1552834"/>
            <a:ext cx="5673213" cy="1535155"/>
          </a:xfrm>
          <a:prstGeom prst="bentConnector3">
            <a:avLst>
              <a:gd name="adj1" fmla="val -229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2" name="Соединитель: уступ 11">
            <a:extLst>
              <a:ext uri="{FF2B5EF4-FFF2-40B4-BE49-F238E27FC236}">
                <a16:creationId xmlns:a16="http://schemas.microsoft.com/office/drawing/2014/main" id="{05B77AB6-DD2F-C50E-052A-5593577B76A8}"/>
              </a:ext>
            </a:extLst>
          </p:cNvPr>
          <p:cNvCxnSpPr/>
          <p:nvPr/>
        </p:nvCxnSpPr>
        <p:spPr>
          <a:xfrm>
            <a:off x="12548465" y="3781410"/>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3" name="Соединитель: уступ 12">
            <a:extLst>
              <a:ext uri="{FF2B5EF4-FFF2-40B4-BE49-F238E27FC236}">
                <a16:creationId xmlns:a16="http://schemas.microsoft.com/office/drawing/2014/main" id="{9586208D-389A-D433-3DDD-EB5DBF062D16}"/>
              </a:ext>
            </a:extLst>
          </p:cNvPr>
          <p:cNvCxnSpPr>
            <a:cxnSpLocks/>
          </p:cNvCxnSpPr>
          <p:nvPr/>
        </p:nvCxnSpPr>
        <p:spPr>
          <a:xfrm>
            <a:off x="12697460" y="3928231"/>
            <a:ext cx="5673213" cy="1535155"/>
          </a:xfrm>
          <a:prstGeom prst="bentConnector3">
            <a:avLst>
              <a:gd name="adj1" fmla="val -2472"/>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D2C40E9D-488D-4A1F-70A7-A57BBDE417DE}"/>
              </a:ext>
            </a:extLst>
          </p:cNvPr>
          <p:cNvSpPr txBox="1"/>
          <p:nvPr/>
        </p:nvSpPr>
        <p:spPr>
          <a:xfrm>
            <a:off x="242402" y="1344967"/>
            <a:ext cx="5022934" cy="3693319"/>
          </a:xfrm>
          <a:prstGeom prst="rect">
            <a:avLst/>
          </a:prstGeom>
          <a:noFill/>
        </p:spPr>
        <p:txBody>
          <a:bodyPr wrap="square">
            <a:spAutoFit/>
          </a:bodyPr>
          <a:lstStyle/>
          <a:p>
            <a:r>
              <a:rPr lang="ru-RU" dirty="0">
                <a:latin typeface="Arial" panose="020B0604020202020204" pitchFamily="34" charset="0"/>
                <a:cs typeface="Arial" panose="020B0604020202020204" pitchFamily="34" charset="0"/>
              </a:rPr>
              <a:t>Каналы - это примитивная абстракция ввода-вывода. Канал немного похож на поток, используемый для связи с внешним миром. Из канала мы можем считывать данные в буфер или записывать из буфера. Java NIO выполняет неблокирующие операции ввода-вывода, и для этих операций ввода-вывода доступны каналы. Подключение к различным объектам представлено различными каналами, которые способны выполнять неблокирующие операции ввода-вывода. Каналы работают как среда или шлюз.</a:t>
            </a:r>
            <a:endParaRPr lang="en-GB" dirty="0">
              <a:latin typeface="Arial" panose="020B0604020202020204" pitchFamily="34" charset="0"/>
              <a:cs typeface="Arial" panose="020B0604020202020204" pitchFamily="34" charset="0"/>
            </a:endParaRPr>
          </a:p>
        </p:txBody>
      </p:sp>
      <p:pic>
        <p:nvPicPr>
          <p:cNvPr id="2050" name="Picture 2">
            <a:extLst>
              <a:ext uri="{FF2B5EF4-FFF2-40B4-BE49-F238E27FC236}">
                <a16:creationId xmlns:a16="http://schemas.microsoft.com/office/drawing/2014/main" id="{03C273C2-55A5-D646-C4F3-81C4343531C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14331" y="1406013"/>
            <a:ext cx="6224123" cy="42444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47129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948F0A-CF8D-A677-B5B8-6F609E17BB51}"/>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F1C9D99F-7871-641E-DEAE-1B0697F76E60}"/>
              </a:ext>
            </a:extLst>
          </p:cNvPr>
          <p:cNvSpPr txBox="1"/>
          <p:nvPr/>
        </p:nvSpPr>
        <p:spPr>
          <a:xfrm>
            <a:off x="147484" y="257785"/>
            <a:ext cx="7268200" cy="523220"/>
          </a:xfrm>
          <a:prstGeom prst="rect">
            <a:avLst/>
          </a:prstGeom>
          <a:noFill/>
        </p:spPr>
        <p:txBody>
          <a:bodyPr wrap="square">
            <a:spAutoFit/>
          </a:bodyPr>
          <a:lstStyle/>
          <a:p>
            <a:r>
              <a:rPr lang="ru-RU" sz="2800" dirty="0">
                <a:effectLst/>
                <a:latin typeface="Arial Black" panose="020B0A04020102020204" pitchFamily="34" charset="0"/>
                <a:cs typeface="Arial" panose="020B0604020202020204" pitchFamily="34" charset="0"/>
              </a:rPr>
              <a:t>Каналы. Блокирующие каналы</a:t>
            </a:r>
            <a:endParaRPr lang="en-GB" dirty="0">
              <a:latin typeface="Arial Black" panose="020B0A04020102020204" pitchFamily="34" charset="0"/>
            </a:endParaRPr>
          </a:p>
        </p:txBody>
      </p:sp>
      <p:grpSp>
        <p:nvGrpSpPr>
          <p:cNvPr id="2" name="Группа 1">
            <a:extLst>
              <a:ext uri="{FF2B5EF4-FFF2-40B4-BE49-F238E27FC236}">
                <a16:creationId xmlns:a16="http://schemas.microsoft.com/office/drawing/2014/main" id="{EC237588-0BA2-9F38-0C18-B6387CAFC9FA}"/>
              </a:ext>
            </a:extLst>
          </p:cNvPr>
          <p:cNvGrpSpPr/>
          <p:nvPr/>
        </p:nvGrpSpPr>
        <p:grpSpPr>
          <a:xfrm>
            <a:off x="-54077" y="1339138"/>
            <a:ext cx="5737122" cy="5589640"/>
            <a:chOff x="-54077" y="1339138"/>
            <a:chExt cx="5737122" cy="5589640"/>
          </a:xfrm>
        </p:grpSpPr>
        <p:sp>
          <p:nvSpPr>
            <p:cNvPr id="3" name="Прямоугольник 2">
              <a:extLst>
                <a:ext uri="{FF2B5EF4-FFF2-40B4-BE49-F238E27FC236}">
                  <a16:creationId xmlns:a16="http://schemas.microsoft.com/office/drawing/2014/main" id="{DFAAE2D8-DCC5-0D55-F301-E2456203E0CF}"/>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Прямоугольник 4">
              <a:extLst>
                <a:ext uri="{FF2B5EF4-FFF2-40B4-BE49-F238E27FC236}">
                  <a16:creationId xmlns:a16="http://schemas.microsoft.com/office/drawing/2014/main" id="{9F7E247E-8BE2-8143-92D8-B540C92988D9}"/>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6" name="Группа 5">
            <a:extLst>
              <a:ext uri="{FF2B5EF4-FFF2-40B4-BE49-F238E27FC236}">
                <a16:creationId xmlns:a16="http://schemas.microsoft.com/office/drawing/2014/main" id="{E4E01259-150E-3723-FC76-F26E7D58A00E}"/>
              </a:ext>
            </a:extLst>
          </p:cNvPr>
          <p:cNvGrpSpPr/>
          <p:nvPr/>
        </p:nvGrpSpPr>
        <p:grpSpPr>
          <a:xfrm rot="10800000">
            <a:off x="6516684" y="-70778"/>
            <a:ext cx="5737122" cy="5589640"/>
            <a:chOff x="-54077" y="1339138"/>
            <a:chExt cx="5737122" cy="5589640"/>
          </a:xfrm>
        </p:grpSpPr>
        <p:sp>
          <p:nvSpPr>
            <p:cNvPr id="7" name="Прямоугольник 6">
              <a:extLst>
                <a:ext uri="{FF2B5EF4-FFF2-40B4-BE49-F238E27FC236}">
                  <a16:creationId xmlns:a16="http://schemas.microsoft.com/office/drawing/2014/main" id="{F4DD5CA1-5715-235C-6F88-09F570CA97C6}"/>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Прямоугольник 7">
              <a:extLst>
                <a:ext uri="{FF2B5EF4-FFF2-40B4-BE49-F238E27FC236}">
                  <a16:creationId xmlns:a16="http://schemas.microsoft.com/office/drawing/2014/main" id="{8201BF54-FCA8-51C0-6FBD-E43BE53211EC}"/>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9" name="Picture 2">
            <a:extLst>
              <a:ext uri="{FF2B5EF4-FFF2-40B4-BE49-F238E27FC236}">
                <a16:creationId xmlns:a16="http://schemas.microsoft.com/office/drawing/2014/main" id="{BFD00E94-8672-47D0-3497-1F0A136F78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4488" y="-2216395"/>
            <a:ext cx="1430411" cy="2145617"/>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Соединитель: уступ 9">
            <a:extLst>
              <a:ext uri="{FF2B5EF4-FFF2-40B4-BE49-F238E27FC236}">
                <a16:creationId xmlns:a16="http://schemas.microsoft.com/office/drawing/2014/main" id="{DA04A843-A269-0457-01E8-7BB152404B59}"/>
              </a:ext>
            </a:extLst>
          </p:cNvPr>
          <p:cNvCxnSpPr/>
          <p:nvPr/>
        </p:nvCxnSpPr>
        <p:spPr>
          <a:xfrm>
            <a:off x="12538095" y="1406013"/>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1" name="Соединитель: уступ 10">
            <a:extLst>
              <a:ext uri="{FF2B5EF4-FFF2-40B4-BE49-F238E27FC236}">
                <a16:creationId xmlns:a16="http://schemas.microsoft.com/office/drawing/2014/main" id="{1ABE4F17-D169-088E-06A6-3CEC9975DFB0}"/>
              </a:ext>
            </a:extLst>
          </p:cNvPr>
          <p:cNvCxnSpPr/>
          <p:nvPr/>
        </p:nvCxnSpPr>
        <p:spPr>
          <a:xfrm>
            <a:off x="12687090" y="1552834"/>
            <a:ext cx="5673213" cy="1535155"/>
          </a:xfrm>
          <a:prstGeom prst="bentConnector3">
            <a:avLst>
              <a:gd name="adj1" fmla="val -229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2" name="Соединитель: уступ 11">
            <a:extLst>
              <a:ext uri="{FF2B5EF4-FFF2-40B4-BE49-F238E27FC236}">
                <a16:creationId xmlns:a16="http://schemas.microsoft.com/office/drawing/2014/main" id="{68F0D535-65D3-8874-9BF4-5946C0967505}"/>
              </a:ext>
            </a:extLst>
          </p:cNvPr>
          <p:cNvCxnSpPr/>
          <p:nvPr/>
        </p:nvCxnSpPr>
        <p:spPr>
          <a:xfrm>
            <a:off x="12548465" y="3781410"/>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3" name="Соединитель: уступ 12">
            <a:extLst>
              <a:ext uri="{FF2B5EF4-FFF2-40B4-BE49-F238E27FC236}">
                <a16:creationId xmlns:a16="http://schemas.microsoft.com/office/drawing/2014/main" id="{6703DFFA-747D-F7EB-086C-931B05157F83}"/>
              </a:ext>
            </a:extLst>
          </p:cNvPr>
          <p:cNvCxnSpPr>
            <a:cxnSpLocks/>
          </p:cNvCxnSpPr>
          <p:nvPr/>
        </p:nvCxnSpPr>
        <p:spPr>
          <a:xfrm>
            <a:off x="12697460" y="3928231"/>
            <a:ext cx="5673213" cy="1535155"/>
          </a:xfrm>
          <a:prstGeom prst="bentConnector3">
            <a:avLst>
              <a:gd name="adj1" fmla="val -2472"/>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pic>
        <p:nvPicPr>
          <p:cNvPr id="15" name="Рисунок 14">
            <a:extLst>
              <a:ext uri="{FF2B5EF4-FFF2-40B4-BE49-F238E27FC236}">
                <a16:creationId xmlns:a16="http://schemas.microsoft.com/office/drawing/2014/main" id="{D4C25181-8559-422F-FD42-346BED652A7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52627" y="1406013"/>
            <a:ext cx="7204700" cy="4233603"/>
          </a:xfrm>
          <a:prstGeom prst="rect">
            <a:avLst/>
          </a:prstGeom>
        </p:spPr>
      </p:pic>
      <p:sp>
        <p:nvSpPr>
          <p:cNvPr id="18" name="TextBox 17">
            <a:extLst>
              <a:ext uri="{FF2B5EF4-FFF2-40B4-BE49-F238E27FC236}">
                <a16:creationId xmlns:a16="http://schemas.microsoft.com/office/drawing/2014/main" id="{3A6AE950-2918-97C2-44A3-DF2184B5E357}"/>
              </a:ext>
            </a:extLst>
          </p:cNvPr>
          <p:cNvSpPr txBox="1"/>
          <p:nvPr/>
        </p:nvSpPr>
        <p:spPr>
          <a:xfrm>
            <a:off x="377696" y="1339138"/>
            <a:ext cx="4225936" cy="2308324"/>
          </a:xfrm>
          <a:prstGeom prst="rect">
            <a:avLst/>
          </a:prstGeom>
          <a:noFill/>
        </p:spPr>
        <p:txBody>
          <a:bodyPr wrap="square">
            <a:spAutoFit/>
          </a:bodyPr>
          <a:lstStyle/>
          <a:p>
            <a:r>
              <a:rPr lang="ru-RU" dirty="0">
                <a:latin typeface="Arial" panose="020B0604020202020204" pitchFamily="34" charset="0"/>
                <a:cs typeface="Arial" panose="020B0604020202020204" pitchFamily="34" charset="0"/>
              </a:rPr>
              <a:t>Данная группа каналов работает в стандартной парадигме – после вызова функции чтения/записи, вызывающий поток блокируется до выполнения операции. Главным отличием от стандартного IO тут является буфер-ориентированный подход.</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929440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FEAF69-54EC-9FBE-4ECC-90F2F4AD66A1}"/>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58FA56DF-AB07-3B35-1F03-63E3EE9757D7}"/>
              </a:ext>
            </a:extLst>
          </p:cNvPr>
          <p:cNvSpPr txBox="1"/>
          <p:nvPr/>
        </p:nvSpPr>
        <p:spPr>
          <a:xfrm>
            <a:off x="147484" y="257785"/>
            <a:ext cx="7268200" cy="523220"/>
          </a:xfrm>
          <a:prstGeom prst="rect">
            <a:avLst/>
          </a:prstGeom>
          <a:noFill/>
        </p:spPr>
        <p:txBody>
          <a:bodyPr wrap="square">
            <a:spAutoFit/>
          </a:bodyPr>
          <a:lstStyle/>
          <a:p>
            <a:r>
              <a:rPr lang="ru-RU" sz="2800" dirty="0">
                <a:effectLst/>
                <a:latin typeface="Arial Black" panose="020B0A04020102020204" pitchFamily="34" charset="0"/>
                <a:cs typeface="Arial" panose="020B0604020202020204" pitchFamily="34" charset="0"/>
              </a:rPr>
              <a:t>Каналы. Асинхронные каналы</a:t>
            </a:r>
            <a:endParaRPr lang="en-GB" dirty="0">
              <a:latin typeface="Arial Black" panose="020B0A04020102020204" pitchFamily="34" charset="0"/>
            </a:endParaRPr>
          </a:p>
        </p:txBody>
      </p:sp>
      <p:grpSp>
        <p:nvGrpSpPr>
          <p:cNvPr id="2" name="Группа 1">
            <a:extLst>
              <a:ext uri="{FF2B5EF4-FFF2-40B4-BE49-F238E27FC236}">
                <a16:creationId xmlns:a16="http://schemas.microsoft.com/office/drawing/2014/main" id="{576068E4-D8CB-98E1-5DC8-5F7B82C2F59F}"/>
              </a:ext>
            </a:extLst>
          </p:cNvPr>
          <p:cNvGrpSpPr/>
          <p:nvPr/>
        </p:nvGrpSpPr>
        <p:grpSpPr>
          <a:xfrm>
            <a:off x="-54077" y="1339138"/>
            <a:ext cx="5737122" cy="5589640"/>
            <a:chOff x="-54077" y="1339138"/>
            <a:chExt cx="5737122" cy="5589640"/>
          </a:xfrm>
        </p:grpSpPr>
        <p:sp>
          <p:nvSpPr>
            <p:cNvPr id="3" name="Прямоугольник 2">
              <a:extLst>
                <a:ext uri="{FF2B5EF4-FFF2-40B4-BE49-F238E27FC236}">
                  <a16:creationId xmlns:a16="http://schemas.microsoft.com/office/drawing/2014/main" id="{82A411C8-D2E2-0563-E117-377810314FF4}"/>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Прямоугольник 4">
              <a:extLst>
                <a:ext uri="{FF2B5EF4-FFF2-40B4-BE49-F238E27FC236}">
                  <a16:creationId xmlns:a16="http://schemas.microsoft.com/office/drawing/2014/main" id="{6F2552B8-DF8B-CB8E-AC5E-FF377F18999D}"/>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6" name="Группа 5">
            <a:extLst>
              <a:ext uri="{FF2B5EF4-FFF2-40B4-BE49-F238E27FC236}">
                <a16:creationId xmlns:a16="http://schemas.microsoft.com/office/drawing/2014/main" id="{01C56EA6-6CCC-F609-8814-2D7CE3D1D44C}"/>
              </a:ext>
            </a:extLst>
          </p:cNvPr>
          <p:cNvGrpSpPr/>
          <p:nvPr/>
        </p:nvGrpSpPr>
        <p:grpSpPr>
          <a:xfrm rot="10800000">
            <a:off x="6516684" y="-70778"/>
            <a:ext cx="5737122" cy="5589640"/>
            <a:chOff x="-54077" y="1339138"/>
            <a:chExt cx="5737122" cy="5589640"/>
          </a:xfrm>
        </p:grpSpPr>
        <p:sp>
          <p:nvSpPr>
            <p:cNvPr id="7" name="Прямоугольник 6">
              <a:extLst>
                <a:ext uri="{FF2B5EF4-FFF2-40B4-BE49-F238E27FC236}">
                  <a16:creationId xmlns:a16="http://schemas.microsoft.com/office/drawing/2014/main" id="{60498F7B-0D4B-B565-B6D1-31143FEECE64}"/>
                </a:ext>
              </a:extLst>
            </p:cNvPr>
            <p:cNvSpPr/>
            <p:nvPr/>
          </p:nvSpPr>
          <p:spPr>
            <a:xfrm>
              <a:off x="-54077" y="1339138"/>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Прямоугольник 7">
              <a:extLst>
                <a:ext uri="{FF2B5EF4-FFF2-40B4-BE49-F238E27FC236}">
                  <a16:creationId xmlns:a16="http://schemas.microsoft.com/office/drawing/2014/main" id="{3DB40FAD-E6EF-2E7F-6E9B-A498465FEEAE}"/>
                </a:ext>
              </a:extLst>
            </p:cNvPr>
            <p:cNvSpPr/>
            <p:nvPr/>
          </p:nvSpPr>
          <p:spPr>
            <a:xfrm rot="5400000">
              <a:off x="2814484" y="4060216"/>
              <a:ext cx="147484" cy="5589639"/>
            </a:xfrm>
            <a:prstGeom prst="rect">
              <a:avLst/>
            </a:prstGeom>
            <a:solidFill>
              <a:srgbClr val="38475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9" name="Picture 2">
            <a:extLst>
              <a:ext uri="{FF2B5EF4-FFF2-40B4-BE49-F238E27FC236}">
                <a16:creationId xmlns:a16="http://schemas.microsoft.com/office/drawing/2014/main" id="{E5586195-9C29-6547-F8B5-C38B146B89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4488" y="-2216395"/>
            <a:ext cx="1430411" cy="2145617"/>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Соединитель: уступ 9">
            <a:extLst>
              <a:ext uri="{FF2B5EF4-FFF2-40B4-BE49-F238E27FC236}">
                <a16:creationId xmlns:a16="http://schemas.microsoft.com/office/drawing/2014/main" id="{90BB8BE8-4E1B-5E19-6A4F-CC9D0B4799E0}"/>
              </a:ext>
            </a:extLst>
          </p:cNvPr>
          <p:cNvCxnSpPr/>
          <p:nvPr/>
        </p:nvCxnSpPr>
        <p:spPr>
          <a:xfrm>
            <a:off x="12538095" y="1406013"/>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1" name="Соединитель: уступ 10">
            <a:extLst>
              <a:ext uri="{FF2B5EF4-FFF2-40B4-BE49-F238E27FC236}">
                <a16:creationId xmlns:a16="http://schemas.microsoft.com/office/drawing/2014/main" id="{01B3E327-1ADF-4E7D-3B04-B9660E25C2BA}"/>
              </a:ext>
            </a:extLst>
          </p:cNvPr>
          <p:cNvCxnSpPr/>
          <p:nvPr/>
        </p:nvCxnSpPr>
        <p:spPr>
          <a:xfrm>
            <a:off x="12687090" y="1552834"/>
            <a:ext cx="5673213" cy="1535155"/>
          </a:xfrm>
          <a:prstGeom prst="bentConnector3">
            <a:avLst>
              <a:gd name="adj1" fmla="val -229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2" name="Соединитель: уступ 11">
            <a:extLst>
              <a:ext uri="{FF2B5EF4-FFF2-40B4-BE49-F238E27FC236}">
                <a16:creationId xmlns:a16="http://schemas.microsoft.com/office/drawing/2014/main" id="{15EAC21E-7CA4-3AB9-7476-8746C68EA1DE}"/>
              </a:ext>
            </a:extLst>
          </p:cNvPr>
          <p:cNvCxnSpPr/>
          <p:nvPr/>
        </p:nvCxnSpPr>
        <p:spPr>
          <a:xfrm>
            <a:off x="12548465" y="3781410"/>
            <a:ext cx="5673213" cy="1535155"/>
          </a:xfrm>
          <a:prstGeom prst="bentConnector3">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cxnSp>
        <p:nvCxnSpPr>
          <p:cNvPr id="13" name="Соединитель: уступ 12">
            <a:extLst>
              <a:ext uri="{FF2B5EF4-FFF2-40B4-BE49-F238E27FC236}">
                <a16:creationId xmlns:a16="http://schemas.microsoft.com/office/drawing/2014/main" id="{9188A493-9BAD-F416-1F00-5623935455D2}"/>
              </a:ext>
            </a:extLst>
          </p:cNvPr>
          <p:cNvCxnSpPr>
            <a:cxnSpLocks/>
          </p:cNvCxnSpPr>
          <p:nvPr/>
        </p:nvCxnSpPr>
        <p:spPr>
          <a:xfrm>
            <a:off x="12697460" y="3928231"/>
            <a:ext cx="5673213" cy="1535155"/>
          </a:xfrm>
          <a:prstGeom prst="bentConnector3">
            <a:avLst>
              <a:gd name="adj1" fmla="val -2472"/>
            </a:avLst>
          </a:prstGeom>
          <a:ln w="28575">
            <a:solidFill>
              <a:srgbClr val="38475E"/>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89F44D45-6200-350E-3BDD-794760A77912}"/>
              </a:ext>
            </a:extLst>
          </p:cNvPr>
          <p:cNvSpPr txBox="1"/>
          <p:nvPr/>
        </p:nvSpPr>
        <p:spPr>
          <a:xfrm>
            <a:off x="377696" y="1339138"/>
            <a:ext cx="4225936" cy="2308324"/>
          </a:xfrm>
          <a:prstGeom prst="rect">
            <a:avLst/>
          </a:prstGeom>
          <a:noFill/>
        </p:spPr>
        <p:txBody>
          <a:bodyPr wrap="square">
            <a:spAutoFit/>
          </a:bodyPr>
          <a:lstStyle/>
          <a:p>
            <a:r>
              <a:rPr lang="ru-RU" dirty="0">
                <a:latin typeface="Arial" panose="020B0604020202020204" pitchFamily="34" charset="0"/>
                <a:cs typeface="Arial" panose="020B0604020202020204" pitchFamily="34" charset="0"/>
              </a:rPr>
              <a:t>Данная группа каналов имеет возможность асинхронных операций чтения/записи. Есть возможность выполнить чтение/запись с </a:t>
            </a:r>
            <a:r>
              <a:rPr lang="ru-RU" dirty="0" err="1">
                <a:latin typeface="Arial" panose="020B0604020202020204" pitchFamily="34" charset="0"/>
                <a:cs typeface="Arial" panose="020B0604020202020204" pitchFamily="34" charset="0"/>
              </a:rPr>
              <a:t>каллбэком</a:t>
            </a:r>
            <a:r>
              <a:rPr lang="ru-RU" dirty="0">
                <a:latin typeface="Arial" panose="020B0604020202020204" pitchFamily="34" charset="0"/>
                <a:cs typeface="Arial" panose="020B0604020202020204" pitchFamily="34" charset="0"/>
              </a:rPr>
              <a:t>, или просто получить объект Future, а сама операция чтения/записи будет проходить в фоновом режиме.</a:t>
            </a:r>
            <a:endParaRPr lang="en-GB" dirty="0">
              <a:latin typeface="Arial" panose="020B0604020202020204" pitchFamily="34" charset="0"/>
              <a:cs typeface="Arial" panose="020B0604020202020204" pitchFamily="34" charset="0"/>
            </a:endParaRPr>
          </a:p>
        </p:txBody>
      </p:sp>
      <p:pic>
        <p:nvPicPr>
          <p:cNvPr id="16" name="Рисунок 15">
            <a:extLst>
              <a:ext uri="{FF2B5EF4-FFF2-40B4-BE49-F238E27FC236}">
                <a16:creationId xmlns:a16="http://schemas.microsoft.com/office/drawing/2014/main" id="{A28BFDC9-CC9A-165C-A233-2DF91073B5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52391" y="1503030"/>
            <a:ext cx="7079433" cy="4288863"/>
          </a:xfrm>
          <a:prstGeom prst="rect">
            <a:avLst/>
          </a:prstGeom>
        </p:spPr>
      </p:pic>
    </p:spTree>
    <p:extLst>
      <p:ext uri="{BB962C8B-B14F-4D97-AF65-F5344CB8AC3E}">
        <p14:creationId xmlns:p14="http://schemas.microsoft.com/office/powerpoint/2010/main" val="6091162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1036</TotalTime>
  <Words>698</Words>
  <Application>Microsoft Office PowerPoint</Application>
  <PresentationFormat>Широкоэкранный</PresentationFormat>
  <Paragraphs>60</Paragraphs>
  <Slides>14</Slides>
  <Notes>10</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14</vt:i4>
      </vt:variant>
    </vt:vector>
  </HeadingPairs>
  <TitlesOfParts>
    <vt:vector size="20" baseType="lpstr">
      <vt:lpstr>Arial</vt:lpstr>
      <vt:lpstr>Arial Black</vt:lpstr>
      <vt:lpstr>Calibri</vt:lpstr>
      <vt:lpstr>Calibri Light</vt:lpstr>
      <vt:lpstr>Wingdings</vt: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Anton Lobanov</dc:creator>
  <cp:lastModifiedBy>Anton Lobanov</cp:lastModifiedBy>
  <cp:revision>14</cp:revision>
  <dcterms:created xsi:type="dcterms:W3CDTF">2025-05-21T14:02:19Z</dcterms:created>
  <dcterms:modified xsi:type="dcterms:W3CDTF">2025-05-25T07:23:47Z</dcterms:modified>
</cp:coreProperties>
</file>

<file path=docProps/thumbnail.jpeg>
</file>